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7"/>
  </p:notesMasterIdLst>
  <p:sldIdLst>
    <p:sldId id="2141412965" r:id="rId5"/>
    <p:sldId id="2141412963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1E4B0D-BFF7-63CE-ABA9-883365B595AF}" name="Nicholas David Elms" initials="NE" userId="S::nelms@ifc.org::5e2a2701-eaea-4b8d-a74f-f648bde7c6f0" providerId="AD"/>
  <p188:author id="{FA2D3E44-A184-8061-7C2E-FF0AA7A5406D}" name="Kabir Malik" initials="KM" userId="S::kmalik@worldbank.org::b33a2812-de9c-4258-855a-f0f5b1cdd2a8" providerId="AD"/>
  <p188:author id="{4722EC6F-1ADC-88F2-6D01-C756316F9940}" name="Maelle Baronnet" initials="MB" userId="S::mbaronnet@worldbank.org::ccb3a91e-bb63-4c3f-ac99-abd55ef0a752" providerId="AD"/>
  <p188:author id="{6641A3B6-4BD7-0A63-B4B2-C7B4ADC55EED}" name="Grace Njeru" initials="Gn" userId="S::gnjeru@worldbank.org::a5a24f27-4578-4288-bc40-27363e31663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Odetta Rogate" initials="COR" lastIdx="2" clrIdx="0">
    <p:extLst>
      <p:ext uri="{19B8F6BF-5375-455C-9EA6-DF929625EA0E}">
        <p15:presenceInfo xmlns:p15="http://schemas.microsoft.com/office/powerpoint/2012/main" userId="S::crogate@worldbank.org::1945b4f2-1302-494b-b74d-b3669310b8d3" providerId="AD"/>
      </p:ext>
    </p:extLst>
  </p:cmAuthor>
  <p:cmAuthor id="2" name="Kabir Malik" initials="KM" lastIdx="19" clrIdx="1">
    <p:extLst>
      <p:ext uri="{19B8F6BF-5375-455C-9EA6-DF929625EA0E}">
        <p15:presenceInfo xmlns:p15="http://schemas.microsoft.com/office/powerpoint/2012/main" userId="S::kmalik@worldbank.org::b33a2812-de9c-4258-855a-f0f5b1cdd2a8" providerId="AD"/>
      </p:ext>
    </p:extLst>
  </p:cmAuthor>
  <p:cmAuthor id="3" name="Tom Remy" initials="TR" lastIdx="25" clrIdx="2">
    <p:extLst>
      <p:ext uri="{19B8F6BF-5375-455C-9EA6-DF929625EA0E}">
        <p15:presenceInfo xmlns:p15="http://schemas.microsoft.com/office/powerpoint/2012/main" userId="144007343f73e016" providerId="Windows Live"/>
      </p:ext>
    </p:extLst>
  </p:cmAuthor>
  <p:cmAuthor id="4" name="Nicholas David Elms" initials="NDE" lastIdx="7" clrIdx="3">
    <p:extLst>
      <p:ext uri="{19B8F6BF-5375-455C-9EA6-DF929625EA0E}">
        <p15:presenceInfo xmlns:p15="http://schemas.microsoft.com/office/powerpoint/2012/main" userId="S::nelms@worldbank.org::5e2a2701-eaea-4b8d-a74f-f648bde7c6f0" providerId="AD"/>
      </p:ext>
    </p:extLst>
  </p:cmAuthor>
  <p:cmAuthor id="5" name="Tom Remy" initials="TR [2]" lastIdx="5" clrIdx="4">
    <p:extLst>
      <p:ext uri="{19B8F6BF-5375-455C-9EA6-DF929625EA0E}">
        <p15:presenceInfo xmlns:p15="http://schemas.microsoft.com/office/powerpoint/2012/main" userId="S::tremy@worldbank.org::cef125aa-a591-477d-920d-8a5f1749ad79" providerId="AD"/>
      </p:ext>
    </p:extLst>
  </p:cmAuthor>
  <p:cmAuthor id="6" name="Rahul Srinivasan" initials="RS" lastIdx="2" clrIdx="5">
    <p:extLst>
      <p:ext uri="{19B8F6BF-5375-455C-9EA6-DF929625EA0E}">
        <p15:presenceInfo xmlns:p15="http://schemas.microsoft.com/office/powerpoint/2012/main" userId="S::rsrinivasan11@worldbank.org::e4140343-1775-4a19-a333-00659af5c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62"/>
    <a:srgbClr val="007B83"/>
    <a:srgbClr val="D3E5EA"/>
    <a:srgbClr val="6B82A0"/>
    <a:srgbClr val="007C86"/>
    <a:srgbClr val="E7ECF1"/>
    <a:srgbClr val="F5F7F9"/>
    <a:srgbClr val="DCE1E8"/>
    <a:srgbClr val="B7C2D1"/>
    <a:srgbClr val="5A6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63F33-AA2F-44AD-ACBC-BB7B03004EA6}" v="1553" dt="2026-03-09T12:58:51.628"/>
    <p1510:client id="{4358AED6-0676-41F4-A29C-5BA573DD74FB}" v="518" dt="2026-03-09T13:35:40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50" autoAdjust="0"/>
  </p:normalViewPr>
  <p:slideViewPr>
    <p:cSldViewPr snapToGrid="0">
      <p:cViewPr varScale="1">
        <p:scale>
          <a:sx n="61" d="100"/>
          <a:sy n="61" d="100"/>
        </p:scale>
        <p:origin x="843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bir Malik" userId="b33a2812-de9c-4258-855a-f0f5b1cdd2a8" providerId="ADAL" clId="{F74C3480-46F0-4F3B-B7EC-6FB15AD57C90}"/>
    <pc:docChg chg="undo custSel addSld modSld sldOrd">
      <pc:chgData name="Kabir Malik" userId="b33a2812-de9c-4258-855a-f0f5b1cdd2a8" providerId="ADAL" clId="{F74C3480-46F0-4F3B-B7EC-6FB15AD57C90}" dt="2026-03-09T12:58:51.628" v="1561"/>
      <pc:docMkLst>
        <pc:docMk/>
      </pc:docMkLst>
      <pc:sldChg chg="modSp mod ord">
        <pc:chgData name="Kabir Malik" userId="b33a2812-de9c-4258-855a-f0f5b1cdd2a8" providerId="ADAL" clId="{F74C3480-46F0-4F3B-B7EC-6FB15AD57C90}" dt="2026-03-09T12:58:51.628" v="1561"/>
        <pc:sldMkLst>
          <pc:docMk/>
          <pc:sldMk cId="0" sldId="256"/>
        </pc:sldMkLst>
        <pc:spChg chg="mod">
          <ac:chgData name="Kabir Malik" userId="b33a2812-de9c-4258-855a-f0f5b1cdd2a8" providerId="ADAL" clId="{F74C3480-46F0-4F3B-B7EC-6FB15AD57C90}" dt="2026-03-09T12:28:20.733" v="18" actId="114"/>
          <ac:spMkLst>
            <pc:docMk/>
            <pc:sldMk cId="0" sldId="256"/>
            <ac:spMk id="63" creationId="{23709621-9F02-41EF-0858-338B45C248B5}"/>
          </ac:spMkLst>
        </pc:spChg>
      </pc:sldChg>
      <pc:sldChg chg="modSp mod ord">
        <pc:chgData name="Kabir Malik" userId="b33a2812-de9c-4258-855a-f0f5b1cdd2a8" providerId="ADAL" clId="{F74C3480-46F0-4F3B-B7EC-6FB15AD57C90}" dt="2026-03-09T12:31:01.564" v="176" actId="114"/>
        <pc:sldMkLst>
          <pc:docMk/>
          <pc:sldMk cId="0" sldId="2141412963"/>
        </pc:sldMkLst>
        <pc:spChg chg="mod">
          <ac:chgData name="Kabir Malik" userId="b33a2812-de9c-4258-855a-f0f5b1cdd2a8" providerId="ADAL" clId="{F74C3480-46F0-4F3B-B7EC-6FB15AD57C90}" dt="2026-03-09T12:31:01.564" v="176" actId="114"/>
          <ac:spMkLst>
            <pc:docMk/>
            <pc:sldMk cId="0" sldId="2141412963"/>
            <ac:spMk id="4" creationId="{00000000-0000-0000-0000-000000000000}"/>
          </ac:spMkLst>
        </pc:spChg>
        <pc:spChg chg="mod">
          <ac:chgData name="Kabir Malik" userId="b33a2812-de9c-4258-855a-f0f5b1cdd2a8" providerId="ADAL" clId="{F74C3480-46F0-4F3B-B7EC-6FB15AD57C90}" dt="2026-03-09T12:30:36.756" v="165" actId="6549"/>
          <ac:spMkLst>
            <pc:docMk/>
            <pc:sldMk cId="0" sldId="2141412963"/>
            <ac:spMk id="10" creationId="{00000000-0000-0000-0000-000000000000}"/>
          </ac:spMkLst>
        </pc:spChg>
        <pc:spChg chg="mod">
          <ac:chgData name="Kabir Malik" userId="b33a2812-de9c-4258-855a-f0f5b1cdd2a8" providerId="ADAL" clId="{F74C3480-46F0-4F3B-B7EC-6FB15AD57C90}" dt="2026-03-09T12:30:40.395" v="166" actId="6549"/>
          <ac:spMkLst>
            <pc:docMk/>
            <pc:sldMk cId="0" sldId="2141412963"/>
            <ac:spMk id="26" creationId="{00000000-0000-0000-0000-000000000000}"/>
          </ac:spMkLst>
        </pc:spChg>
        <pc:picChg chg="mod">
          <ac:chgData name="Kabir Malik" userId="b33a2812-de9c-4258-855a-f0f5b1cdd2a8" providerId="ADAL" clId="{F74C3480-46F0-4F3B-B7EC-6FB15AD57C90}" dt="2026-03-09T12:30:27.615" v="164" actId="1038"/>
          <ac:picMkLst>
            <pc:docMk/>
            <pc:sldMk cId="0" sldId="2141412963"/>
            <ac:picMk id="53" creationId="{CFD167AA-4E7C-D2C9-F034-EBFFFE8B15BC}"/>
          </ac:picMkLst>
        </pc:picChg>
        <pc:picChg chg="mod">
          <ac:chgData name="Kabir Malik" userId="b33a2812-de9c-4258-855a-f0f5b1cdd2a8" providerId="ADAL" clId="{F74C3480-46F0-4F3B-B7EC-6FB15AD57C90}" dt="2026-03-09T12:30:27.615" v="164" actId="1038"/>
          <ac:picMkLst>
            <pc:docMk/>
            <pc:sldMk cId="0" sldId="2141412963"/>
            <ac:picMk id="1028" creationId="{A63631B6-F15A-88A1-7296-44EF9FF59378}"/>
          </ac:picMkLst>
        </pc:picChg>
      </pc:sldChg>
      <pc:sldChg chg="modSp mod ord">
        <pc:chgData name="Kabir Malik" userId="b33a2812-de9c-4258-855a-f0f5b1cdd2a8" providerId="ADAL" clId="{F74C3480-46F0-4F3B-B7EC-6FB15AD57C90}" dt="2026-03-09T12:58:48.680" v="1559"/>
        <pc:sldMkLst>
          <pc:docMk/>
          <pc:sldMk cId="1452337743" sldId="2141412964"/>
        </pc:sldMkLst>
        <pc:spChg chg="mod">
          <ac:chgData name="Kabir Malik" userId="b33a2812-de9c-4258-855a-f0f5b1cdd2a8" providerId="ADAL" clId="{F74C3480-46F0-4F3B-B7EC-6FB15AD57C90}" dt="2026-03-09T12:28:38.515" v="37" actId="114"/>
          <ac:spMkLst>
            <pc:docMk/>
            <pc:sldMk cId="1452337743" sldId="2141412964"/>
            <ac:spMk id="63" creationId="{4191F083-1F5E-39C9-AD78-CA0F0E0D7F48}"/>
          </ac:spMkLst>
        </pc:spChg>
      </pc:sldChg>
      <pc:sldChg chg="addSp delSp modSp add mod ord">
        <pc:chgData name="Kabir Malik" userId="b33a2812-de9c-4258-855a-f0f5b1cdd2a8" providerId="ADAL" clId="{F74C3480-46F0-4F3B-B7EC-6FB15AD57C90}" dt="2026-03-09T12:58:11.532" v="1547" actId="20577"/>
        <pc:sldMkLst>
          <pc:docMk/>
          <pc:sldMk cId="49027789" sldId="2141412965"/>
        </pc:sldMkLst>
        <pc:spChg chg="add mod">
          <ac:chgData name="Kabir Malik" userId="b33a2812-de9c-4258-855a-f0f5b1cdd2a8" providerId="ADAL" clId="{F74C3480-46F0-4F3B-B7EC-6FB15AD57C90}" dt="2026-03-09T12:53:22.427" v="1359" actId="114"/>
          <ac:spMkLst>
            <pc:docMk/>
            <pc:sldMk cId="49027789" sldId="2141412965"/>
            <ac:spMk id="3" creationId="{95B0062F-64DA-A91A-9776-B6D6DF6AB618}"/>
          </ac:spMkLst>
        </pc:spChg>
        <pc:spChg chg="add mod">
          <ac:chgData name="Kabir Malik" userId="b33a2812-de9c-4258-855a-f0f5b1cdd2a8" providerId="ADAL" clId="{F74C3480-46F0-4F3B-B7EC-6FB15AD57C90}" dt="2026-03-09T12:54:21.173" v="1371" actId="20577"/>
          <ac:spMkLst>
            <pc:docMk/>
            <pc:sldMk cId="49027789" sldId="2141412965"/>
            <ac:spMk id="5" creationId="{A0620B4B-ACAF-52EC-768D-8F4054C8A3C5}"/>
          </ac:spMkLst>
        </pc:spChg>
        <pc:spChg chg="add mod">
          <ac:chgData name="Kabir Malik" userId="b33a2812-de9c-4258-855a-f0f5b1cdd2a8" providerId="ADAL" clId="{F74C3480-46F0-4F3B-B7EC-6FB15AD57C90}" dt="2026-03-09T12:50:35.721" v="1143" actId="1038"/>
          <ac:spMkLst>
            <pc:docMk/>
            <pc:sldMk cId="49027789" sldId="2141412965"/>
            <ac:spMk id="7" creationId="{ACF4B4F9-A9DD-584E-291C-B9D7C20B48D9}"/>
          </ac:spMkLst>
        </pc:spChg>
        <pc:spChg chg="add mod">
          <ac:chgData name="Kabir Malik" userId="b33a2812-de9c-4258-855a-f0f5b1cdd2a8" providerId="ADAL" clId="{F74C3480-46F0-4F3B-B7EC-6FB15AD57C90}" dt="2026-03-09T12:50:53.108" v="1211" actId="20577"/>
          <ac:spMkLst>
            <pc:docMk/>
            <pc:sldMk cId="49027789" sldId="2141412965"/>
            <ac:spMk id="14" creationId="{4323889D-53FD-4539-569C-5D4B12E81140}"/>
          </ac:spMkLst>
        </pc:spChg>
        <pc:spChg chg="add mod">
          <ac:chgData name="Kabir Malik" userId="b33a2812-de9c-4258-855a-f0f5b1cdd2a8" providerId="ADAL" clId="{F74C3480-46F0-4F3B-B7EC-6FB15AD57C90}" dt="2026-03-09T12:51:28.238" v="1291" actId="1035"/>
          <ac:spMkLst>
            <pc:docMk/>
            <pc:sldMk cId="49027789" sldId="2141412965"/>
            <ac:spMk id="17" creationId="{CE0202CE-5C34-DF35-1A15-845257A186FF}"/>
          </ac:spMkLst>
        </pc:spChg>
        <pc:spChg chg="mod">
          <ac:chgData name="Kabir Malik" userId="b33a2812-de9c-4258-855a-f0f5b1cdd2a8" providerId="ADAL" clId="{F74C3480-46F0-4F3B-B7EC-6FB15AD57C90}" dt="2026-03-09T12:36:33.313" v="317" actId="14100"/>
          <ac:spMkLst>
            <pc:docMk/>
            <pc:sldMk cId="49027789" sldId="2141412965"/>
            <ac:spMk id="19" creationId="{44455807-78C4-1412-9025-5C8E9AEA5980}"/>
          </ac:spMkLst>
        </pc:spChg>
        <pc:spChg chg="mod">
          <ac:chgData name="Kabir Malik" userId="b33a2812-de9c-4258-855a-f0f5b1cdd2a8" providerId="ADAL" clId="{F74C3480-46F0-4F3B-B7EC-6FB15AD57C90}" dt="2026-03-09T12:36:06.558" v="315" actId="948"/>
          <ac:spMkLst>
            <pc:docMk/>
            <pc:sldMk cId="49027789" sldId="2141412965"/>
            <ac:spMk id="20" creationId="{AEDDD250-4DC5-7BD3-CD6D-740D9AC24F35}"/>
          </ac:spMkLst>
        </pc:spChg>
        <pc:spChg chg="mod">
          <ac:chgData name="Kabir Malik" userId="b33a2812-de9c-4258-855a-f0f5b1cdd2a8" providerId="ADAL" clId="{F74C3480-46F0-4F3B-B7EC-6FB15AD57C90}" dt="2026-03-09T12:36:45.244" v="318" actId="14100"/>
          <ac:spMkLst>
            <pc:docMk/>
            <pc:sldMk cId="49027789" sldId="2141412965"/>
            <ac:spMk id="21" creationId="{6BCACC56-DA73-506E-A4FE-F478FA4B9157}"/>
          </ac:spMkLst>
        </pc:spChg>
        <pc:spChg chg="mod">
          <ac:chgData name="Kabir Malik" userId="b33a2812-de9c-4258-855a-f0f5b1cdd2a8" providerId="ADAL" clId="{F74C3480-46F0-4F3B-B7EC-6FB15AD57C90}" dt="2026-03-09T12:58:11.532" v="1547" actId="20577"/>
          <ac:spMkLst>
            <pc:docMk/>
            <pc:sldMk cId="49027789" sldId="2141412965"/>
            <ac:spMk id="22" creationId="{CCD79ECF-FB7D-4A2C-AF15-2599DFE07166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23" creationId="{6980BB65-83A2-F732-58B9-9124F5FE4B12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24" creationId="{911E4AA3-6968-1358-BC7E-B61ECE5A38B9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26" creationId="{10C5D84B-86CC-92DE-6515-96E704CB5F5A}"/>
          </ac:spMkLst>
        </pc:spChg>
        <pc:spChg chg="add mod">
          <ac:chgData name="Kabir Malik" userId="b33a2812-de9c-4258-855a-f0f5b1cdd2a8" providerId="ADAL" clId="{F74C3480-46F0-4F3B-B7EC-6FB15AD57C90}" dt="2026-03-09T12:51:34.017" v="1293" actId="20577"/>
          <ac:spMkLst>
            <pc:docMk/>
            <pc:sldMk cId="49027789" sldId="2141412965"/>
            <ac:spMk id="27" creationId="{C36AA8B4-3B6F-37E3-D42C-76E33AC27F79}"/>
          </ac:spMkLst>
        </pc:spChg>
        <pc:spChg chg="add mod">
          <ac:chgData name="Kabir Malik" userId="b33a2812-de9c-4258-855a-f0f5b1cdd2a8" providerId="ADAL" clId="{F74C3480-46F0-4F3B-B7EC-6FB15AD57C90}" dt="2026-03-09T12:56:10.614" v="1488" actId="20577"/>
          <ac:spMkLst>
            <pc:docMk/>
            <pc:sldMk cId="49027789" sldId="2141412965"/>
            <ac:spMk id="28" creationId="{67BD5051-1F8D-DB45-6D5C-78EC443C3C98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29" creationId="{E3B1C335-E67F-CBF7-3676-9B2308C4D127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31" creationId="{81EDB7BA-1902-F855-EEB4-E634BAC94E55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34" creationId="{3F72F38B-EE30-27EF-6E05-5100200A18BE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35" creationId="{9E6906C8-2F00-018D-3700-EE65DB532C92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36" creationId="{804E20F8-84C1-9A04-EED0-20E854B6B89D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40" creationId="{D2F4CDDD-EA89-2CA1-CC19-D5B96CCD188B}"/>
          </ac:spMkLst>
        </pc:spChg>
        <pc:spChg chg="mod">
          <ac:chgData name="Kabir Malik" userId="b33a2812-de9c-4258-855a-f0f5b1cdd2a8" providerId="ADAL" clId="{F74C3480-46F0-4F3B-B7EC-6FB15AD57C90}" dt="2026-03-09T12:49:58.862" v="1048" actId="1035"/>
          <ac:spMkLst>
            <pc:docMk/>
            <pc:sldMk cId="49027789" sldId="2141412965"/>
            <ac:spMk id="41" creationId="{7606C825-1FC4-C727-413E-BDE51609F0DA}"/>
          </ac:spMkLst>
        </pc:spChg>
        <pc:spChg chg="mod">
          <ac:chgData name="Kabir Malik" userId="b33a2812-de9c-4258-855a-f0f5b1cdd2a8" providerId="ADAL" clId="{F74C3480-46F0-4F3B-B7EC-6FB15AD57C90}" dt="2026-03-09T12:56:04.846" v="1487" actId="114"/>
          <ac:spMkLst>
            <pc:docMk/>
            <pc:sldMk cId="49027789" sldId="2141412965"/>
            <ac:spMk id="42" creationId="{54AD1105-08C3-3AE7-217A-3ADEA6D0A212}"/>
          </ac:spMkLst>
        </pc:spChg>
        <pc:spChg chg="mod">
          <ac:chgData name="Kabir Malik" userId="b33a2812-de9c-4258-855a-f0f5b1cdd2a8" providerId="ADAL" clId="{F74C3480-46F0-4F3B-B7EC-6FB15AD57C90}" dt="2026-03-09T12:45:06.213" v="713" actId="1038"/>
          <ac:spMkLst>
            <pc:docMk/>
            <pc:sldMk cId="49027789" sldId="2141412965"/>
            <ac:spMk id="43" creationId="{D0C1B247-B527-4E5D-C4CC-2F8E5B55611C}"/>
          </ac:spMkLst>
        </pc:spChg>
        <pc:spChg chg="del mod">
          <ac:chgData name="Kabir Malik" userId="b33a2812-de9c-4258-855a-f0f5b1cdd2a8" providerId="ADAL" clId="{F74C3480-46F0-4F3B-B7EC-6FB15AD57C90}" dt="2026-03-09T12:49:29.401" v="995" actId="478"/>
          <ac:spMkLst>
            <pc:docMk/>
            <pc:sldMk cId="49027789" sldId="2141412965"/>
            <ac:spMk id="44" creationId="{2EE9C205-B573-890F-5C0B-776D3E9EFC21}"/>
          </ac:spMkLst>
        </pc:spChg>
        <pc:spChg chg="mod">
          <ac:chgData name="Kabir Malik" userId="b33a2812-de9c-4258-855a-f0f5b1cdd2a8" providerId="ADAL" clId="{F74C3480-46F0-4F3B-B7EC-6FB15AD57C90}" dt="2026-03-09T12:49:03.592" v="959" actId="1038"/>
          <ac:spMkLst>
            <pc:docMk/>
            <pc:sldMk cId="49027789" sldId="2141412965"/>
            <ac:spMk id="45" creationId="{7A1FDF53-D29B-76D3-5349-62ABB8CBFFAD}"/>
          </ac:spMkLst>
        </pc:spChg>
        <pc:spChg chg="mod">
          <ac:chgData name="Kabir Malik" userId="b33a2812-de9c-4258-855a-f0f5b1cdd2a8" providerId="ADAL" clId="{F74C3480-46F0-4F3B-B7EC-6FB15AD57C90}" dt="2026-03-09T12:49:14.511" v="994" actId="1037"/>
          <ac:spMkLst>
            <pc:docMk/>
            <pc:sldMk cId="49027789" sldId="2141412965"/>
            <ac:spMk id="46" creationId="{0EE06114-DA75-F4B3-BB3A-70DD7A0B693D}"/>
          </ac:spMkLst>
        </pc:spChg>
        <pc:spChg chg="mod">
          <ac:chgData name="Kabir Malik" userId="b33a2812-de9c-4258-855a-f0f5b1cdd2a8" providerId="ADAL" clId="{F74C3480-46F0-4F3B-B7EC-6FB15AD57C90}" dt="2026-03-09T12:56:34.751" v="1540" actId="1038"/>
          <ac:spMkLst>
            <pc:docMk/>
            <pc:sldMk cId="49027789" sldId="2141412965"/>
            <ac:spMk id="47" creationId="{8ABFD2CA-B7D8-6F74-4419-F41F5D793904}"/>
          </ac:spMkLst>
        </pc:spChg>
        <pc:spChg chg="mod">
          <ac:chgData name="Kabir Malik" userId="b33a2812-de9c-4258-855a-f0f5b1cdd2a8" providerId="ADAL" clId="{F74C3480-46F0-4F3B-B7EC-6FB15AD57C90}" dt="2026-03-09T12:57:02.794" v="1544" actId="242"/>
          <ac:spMkLst>
            <pc:docMk/>
            <pc:sldMk cId="49027789" sldId="2141412965"/>
            <ac:spMk id="48" creationId="{7EDC35A2-E841-9E7C-F0B3-D94965831801}"/>
          </ac:spMkLst>
        </pc:spChg>
        <pc:spChg chg="mod">
          <ac:chgData name="Kabir Malik" userId="b33a2812-de9c-4258-855a-f0f5b1cdd2a8" providerId="ADAL" clId="{F74C3480-46F0-4F3B-B7EC-6FB15AD57C90}" dt="2026-03-09T12:47:17.772" v="787" actId="1037"/>
          <ac:spMkLst>
            <pc:docMk/>
            <pc:sldMk cId="49027789" sldId="2141412965"/>
            <ac:spMk id="50" creationId="{58B9C0DD-A76E-3165-455E-36B42F4084C7}"/>
          </ac:spMkLst>
        </pc:spChg>
        <pc:spChg chg="del mod">
          <ac:chgData name="Kabir Malik" userId="b33a2812-de9c-4258-855a-f0f5b1cdd2a8" providerId="ADAL" clId="{F74C3480-46F0-4F3B-B7EC-6FB15AD57C90}" dt="2026-03-09T12:51:43.278" v="1294" actId="478"/>
          <ac:spMkLst>
            <pc:docMk/>
            <pc:sldMk cId="49027789" sldId="2141412965"/>
            <ac:spMk id="51" creationId="{7B83C85E-DC4B-0FC3-6BD5-D3003E484604}"/>
          </ac:spMkLst>
        </pc:spChg>
        <pc:spChg chg="mod">
          <ac:chgData name="Kabir Malik" userId="b33a2812-de9c-4258-855a-f0f5b1cdd2a8" providerId="ADAL" clId="{F74C3480-46F0-4F3B-B7EC-6FB15AD57C90}" dt="2026-03-09T12:56:40.419" v="1541" actId="20577"/>
          <ac:spMkLst>
            <pc:docMk/>
            <pc:sldMk cId="49027789" sldId="2141412965"/>
            <ac:spMk id="52" creationId="{7FB7B01D-1880-11B1-0439-71A74C40CAF2}"/>
          </ac:spMkLst>
        </pc:spChg>
        <pc:spChg chg="del mod">
          <ac:chgData name="Kabir Malik" userId="b33a2812-de9c-4258-855a-f0f5b1cdd2a8" providerId="ADAL" clId="{F74C3480-46F0-4F3B-B7EC-6FB15AD57C90}" dt="2026-03-09T12:52:20.770" v="1346" actId="478"/>
          <ac:spMkLst>
            <pc:docMk/>
            <pc:sldMk cId="49027789" sldId="2141412965"/>
            <ac:spMk id="53" creationId="{10B3C7A5-BF0A-E65B-547C-4C9AA71DE7D2}"/>
          </ac:spMkLst>
        </pc:spChg>
        <pc:spChg chg="mod">
          <ac:chgData name="Kabir Malik" userId="b33a2812-de9c-4258-855a-f0f5b1cdd2a8" providerId="ADAL" clId="{F74C3480-46F0-4F3B-B7EC-6FB15AD57C90}" dt="2026-03-09T12:47:32.319" v="798" actId="14100"/>
          <ac:spMkLst>
            <pc:docMk/>
            <pc:sldMk cId="49027789" sldId="2141412965"/>
            <ac:spMk id="55" creationId="{B516422A-6472-294C-D6EF-D665FE32DD00}"/>
          </ac:spMkLst>
        </pc:spChg>
        <pc:spChg chg="del mod">
          <ac:chgData name="Kabir Malik" userId="b33a2812-de9c-4258-855a-f0f5b1cdd2a8" providerId="ADAL" clId="{F74C3480-46F0-4F3B-B7EC-6FB15AD57C90}" dt="2026-03-09T12:51:58.810" v="1315" actId="478"/>
          <ac:spMkLst>
            <pc:docMk/>
            <pc:sldMk cId="49027789" sldId="2141412965"/>
            <ac:spMk id="56" creationId="{2B0407DD-F313-4F0A-8163-B60F8E48973A}"/>
          </ac:spMkLst>
        </pc:spChg>
        <pc:picChg chg="mod">
          <ac:chgData name="Kabir Malik" userId="b33a2812-de9c-4258-855a-f0f5b1cdd2a8" providerId="ADAL" clId="{F74C3480-46F0-4F3B-B7EC-6FB15AD57C90}" dt="2026-03-09T12:47:01.497" v="779" actId="1037"/>
          <ac:picMkLst>
            <pc:docMk/>
            <pc:sldMk cId="49027789" sldId="2141412965"/>
            <ac:picMk id="49" creationId="{F548B315-5314-3C06-B429-6860ADBB6177}"/>
          </ac:picMkLst>
        </pc:picChg>
        <pc:picChg chg="mod">
          <ac:chgData name="Kabir Malik" userId="b33a2812-de9c-4258-855a-f0f5b1cdd2a8" providerId="ADAL" clId="{F74C3480-46F0-4F3B-B7EC-6FB15AD57C90}" dt="2026-03-09T12:47:17.772" v="787" actId="1037"/>
          <ac:picMkLst>
            <pc:docMk/>
            <pc:sldMk cId="49027789" sldId="2141412965"/>
            <ac:picMk id="54" creationId="{58F005EE-32EA-CBB4-D45B-D36251A832FD}"/>
          </ac:picMkLst>
        </pc:picChg>
      </pc:sldChg>
      <pc:sldChg chg="addSp modSp new mod">
        <pc:chgData name="Kabir Malik" userId="b33a2812-de9c-4258-855a-f0f5b1cdd2a8" providerId="ADAL" clId="{F74C3480-46F0-4F3B-B7EC-6FB15AD57C90}" dt="2026-03-09T12:58:45.247" v="1557" actId="1076"/>
        <pc:sldMkLst>
          <pc:docMk/>
          <pc:sldMk cId="1893303836" sldId="2141412966"/>
        </pc:sldMkLst>
        <pc:spChg chg="add mod">
          <ac:chgData name="Kabir Malik" userId="b33a2812-de9c-4258-855a-f0f5b1cdd2a8" providerId="ADAL" clId="{F74C3480-46F0-4F3B-B7EC-6FB15AD57C90}" dt="2026-03-09T12:58:45.247" v="1557" actId="1076"/>
          <ac:spMkLst>
            <pc:docMk/>
            <pc:sldMk cId="1893303836" sldId="2141412966"/>
            <ac:spMk id="2" creationId="{166E5466-A2F5-87BA-FD0C-B49A6C197BA1}"/>
          </ac:spMkLst>
        </pc:spChg>
      </pc:sldChg>
    </pc:docChg>
  </pc:docChgLst>
  <pc:docChgLst>
    <pc:chgData name="Maelle Baronnet" userId="ccb3a91e-bb63-4c3f-ac99-abd55ef0a752" providerId="ADAL" clId="{2F58FCD3-C2A2-427D-BA63-56A588CEBAF3}"/>
    <pc:docChg chg="undo custSel addSld delSld modSld sldOrd delMainMaster">
      <pc:chgData name="Maelle Baronnet" userId="ccb3a91e-bb63-4c3f-ac99-abd55ef0a752" providerId="ADAL" clId="{2F58FCD3-C2A2-427D-BA63-56A588CEBAF3}" dt="2026-03-09T21:39:47.490" v="914" actId="47"/>
      <pc:docMkLst>
        <pc:docMk/>
      </pc:docMkLst>
      <pc:sldChg chg="addSp delSp modSp add del mod setBg">
        <pc:chgData name="Maelle Baronnet" userId="ccb3a91e-bb63-4c3f-ac99-abd55ef0a752" providerId="ADAL" clId="{2F58FCD3-C2A2-427D-BA63-56A588CEBAF3}" dt="2026-03-09T21:39:47.490" v="914" actId="47"/>
        <pc:sldMkLst>
          <pc:docMk/>
          <pc:sldMk cId="0" sldId="256"/>
        </pc:sldMkLst>
        <pc:spChg chg="del">
          <ac:chgData name="Maelle Baronnet" userId="ccb3a91e-bb63-4c3f-ac99-abd55ef0a752" providerId="ADAL" clId="{2F58FCD3-C2A2-427D-BA63-56A588CEBAF3}" dt="2026-03-08T10:41:40.893" v="48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7:49.143" v="383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46:00.231" v="170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1:34.852" v="272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1:34.852" v="272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1:34.852" v="272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49:57.125" v="243" actId="1410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0:12.442" v="246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49:57.125" v="243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0:21.793" v="250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0:30.826" v="251" actId="14100"/>
          <ac:spMkLst>
            <pc:docMk/>
            <pc:sldMk cId="0" sldId="256"/>
            <ac:spMk id="19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1:00:32.101" v="416" actId="20577"/>
          <ac:spMkLst>
            <pc:docMk/>
            <pc:sldMk cId="0" sldId="256"/>
            <ac:spMk id="20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0:34.549" v="252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49:57.125" v="243" actId="1410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49:14.369" v="236" actId="14100"/>
          <ac:spMkLst>
            <pc:docMk/>
            <pc:sldMk cId="0" sldId="256"/>
            <ac:spMk id="23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35.063" v="395" actId="14100"/>
          <ac:spMkLst>
            <pc:docMk/>
            <pc:sldMk cId="0" sldId="256"/>
            <ac:spMk id="24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45.406" v="397" actId="107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42.364" v="396" actId="1076"/>
          <ac:spMkLst>
            <pc:docMk/>
            <pc:sldMk cId="0" sldId="256"/>
            <ac:spMk id="26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4:18.925" v="333" actId="478"/>
          <ac:spMkLst>
            <pc:docMk/>
            <pc:sldMk cId="0" sldId="256"/>
            <ac:spMk id="27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4:20.253" v="334" actId="478"/>
          <ac:spMkLst>
            <pc:docMk/>
            <pc:sldMk cId="0" sldId="256"/>
            <ac:spMk id="2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30.740" v="394" actId="14100"/>
          <ac:spMkLst>
            <pc:docMk/>
            <pc:sldMk cId="0" sldId="256"/>
            <ac:spMk id="29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55.090" v="399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51.275" v="398" actId="1076"/>
          <ac:spMkLst>
            <pc:docMk/>
            <pc:sldMk cId="0" sldId="256"/>
            <ac:spMk id="31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4:22.471" v="336" actId="478"/>
          <ac:spMkLst>
            <pc:docMk/>
            <pc:sldMk cId="0" sldId="256"/>
            <ac:spMk id="32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4:21.445" v="335" actId="478"/>
          <ac:spMkLst>
            <pc:docMk/>
            <pc:sldMk cId="0" sldId="256"/>
            <ac:spMk id="33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26.215" v="393" actId="14100"/>
          <ac:spMkLst>
            <pc:docMk/>
            <pc:sldMk cId="0" sldId="256"/>
            <ac:spMk id="34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00.974" v="401" actId="107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58.024" v="400" actId="1076"/>
          <ac:spMkLst>
            <pc:docMk/>
            <pc:sldMk cId="0" sldId="256"/>
            <ac:spMk id="36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4:24.910" v="338" actId="478"/>
          <ac:spMkLst>
            <pc:docMk/>
            <pc:sldMk cId="0" sldId="256"/>
            <ac:spMk id="37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4:23.745" v="337" actId="478"/>
          <ac:spMkLst>
            <pc:docMk/>
            <pc:sldMk cId="0" sldId="256"/>
            <ac:spMk id="3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8:22.363" v="392" actId="14100"/>
          <ac:spMkLst>
            <pc:docMk/>
            <pc:sldMk cId="0" sldId="256"/>
            <ac:spMk id="39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08.197" v="402" actId="1076"/>
          <ac:spMkLst>
            <pc:docMk/>
            <pc:sldMk cId="0" sldId="256"/>
            <ac:spMk id="40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22.078" v="404" actId="1076"/>
          <ac:spMkLst>
            <pc:docMk/>
            <pc:sldMk cId="0" sldId="256"/>
            <ac:spMk id="4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52.829" v="407" actId="1076"/>
          <ac:spMkLst>
            <pc:docMk/>
            <pc:sldMk cId="0" sldId="256"/>
            <ac:spMk id="4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43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46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4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50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5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53" creationId="{00000000-0000-0000-0000-000000000000}"/>
          </ac:spMkLst>
        </pc:spChg>
        <pc:spChg chg="add del mod">
          <ac:chgData name="Maelle Baronnet" userId="ccb3a91e-bb63-4c3f-ac99-abd55ef0a752" providerId="ADAL" clId="{2F58FCD3-C2A2-427D-BA63-56A588CEBAF3}" dt="2026-03-08T10:59:42.185" v="406" actId="14100"/>
          <ac:spMkLst>
            <pc:docMk/>
            <pc:sldMk cId="0" sldId="256"/>
            <ac:spMk id="55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8T10:59:39.200" v="405" actId="1076"/>
          <ac:spMkLst>
            <pc:docMk/>
            <pc:sldMk cId="0" sldId="256"/>
            <ac:spMk id="56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2:38.425" v="316" actId="478"/>
          <ac:spMkLst>
            <pc:docMk/>
            <pc:sldMk cId="0" sldId="256"/>
            <ac:spMk id="57" creationId="{00000000-0000-0000-0000-000000000000}"/>
          </ac:spMkLst>
        </pc:spChg>
        <pc:spChg chg="del mod">
          <ac:chgData name="Maelle Baronnet" userId="ccb3a91e-bb63-4c3f-ac99-abd55ef0a752" providerId="ADAL" clId="{2F58FCD3-C2A2-427D-BA63-56A588CEBAF3}" dt="2026-03-08T10:52:44.802" v="319" actId="478"/>
          <ac:spMkLst>
            <pc:docMk/>
            <pc:sldMk cId="0" sldId="256"/>
            <ac:spMk id="58" creationId="{00000000-0000-0000-0000-000000000000}"/>
          </ac:spMkLst>
        </pc:spChg>
        <pc:spChg chg="del">
          <ac:chgData name="Maelle Baronnet" userId="ccb3a91e-bb63-4c3f-ac99-abd55ef0a752" providerId="ADAL" clId="{2F58FCD3-C2A2-427D-BA63-56A588CEBAF3}" dt="2026-03-08T10:57:44.757" v="382" actId="478"/>
          <ac:spMkLst>
            <pc:docMk/>
            <pc:sldMk cId="0" sldId="256"/>
            <ac:spMk id="60" creationId="{00000000-0000-0000-0000-000000000000}"/>
          </ac:spMkLst>
        </pc:spChg>
        <pc:spChg chg="add mod">
          <ac:chgData name="Maelle Baronnet" userId="ccb3a91e-bb63-4c3f-ac99-abd55ef0a752" providerId="ADAL" clId="{2F58FCD3-C2A2-427D-BA63-56A588CEBAF3}" dt="2026-03-08T10:41:44.852" v="51"/>
          <ac:spMkLst>
            <pc:docMk/>
            <pc:sldMk cId="0" sldId="256"/>
            <ac:spMk id="61" creationId="{E41F4E8B-5F14-4A20-41C0-5A9ED02DAD21}"/>
          </ac:spMkLst>
        </pc:spChg>
        <pc:spChg chg="add mod">
          <ac:chgData name="Maelle Baronnet" userId="ccb3a91e-bb63-4c3f-ac99-abd55ef0a752" providerId="ADAL" clId="{2F58FCD3-C2A2-427D-BA63-56A588CEBAF3}" dt="2026-03-08T10:46:07.512" v="171" actId="1076"/>
          <ac:spMkLst>
            <pc:docMk/>
            <pc:sldMk cId="0" sldId="256"/>
            <ac:spMk id="63" creationId="{23709621-9F02-41EF-0858-338B45C248B5}"/>
          </ac:spMkLst>
        </pc:spChg>
        <pc:spChg chg="add mod">
          <ac:chgData name="Maelle Baronnet" userId="ccb3a91e-bb63-4c3f-ac99-abd55ef0a752" providerId="ADAL" clId="{2F58FCD3-C2A2-427D-BA63-56A588CEBAF3}" dt="2026-03-08T10:51:49.731" v="307" actId="1076"/>
          <ac:spMkLst>
            <pc:docMk/>
            <pc:sldMk cId="0" sldId="256"/>
            <ac:spMk id="64" creationId="{0A4C4F18-3632-6121-6998-B20CE59AD0FF}"/>
          </ac:spMkLst>
        </pc:spChg>
        <pc:picChg chg="del">
          <ac:chgData name="Maelle Baronnet" userId="ccb3a91e-bb63-4c3f-ac99-abd55ef0a752" providerId="ADAL" clId="{2F58FCD3-C2A2-427D-BA63-56A588CEBAF3}" dt="2026-03-08T10:41:44.287" v="50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Maelle Baronnet" userId="ccb3a91e-bb63-4c3f-ac99-abd55ef0a752" providerId="ADAL" clId="{2F58FCD3-C2A2-427D-BA63-56A588CEBAF3}" dt="2026-03-08T10:40:46.212" v="42" actId="478"/>
          <ac:picMkLst>
            <pc:docMk/>
            <pc:sldMk cId="0" sldId="256"/>
            <ac:picMk id="7" creationId="{00000000-0000-0000-0000-000000000000}"/>
          </ac:picMkLst>
        </pc:picChg>
        <pc:picChg chg="del mod">
          <ac:chgData name="Maelle Baronnet" userId="ccb3a91e-bb63-4c3f-ac99-abd55ef0a752" providerId="ADAL" clId="{2F58FCD3-C2A2-427D-BA63-56A588CEBAF3}" dt="2026-03-08T10:50:16.090" v="248" actId="478"/>
          <ac:picMkLst>
            <pc:docMk/>
            <pc:sldMk cId="0" sldId="256"/>
            <ac:picMk id="14" creationId="{00000000-0000-0000-0000-000000000000}"/>
          </ac:picMkLst>
        </pc:picChg>
        <pc:picChg chg="del mod">
          <ac:chgData name="Maelle Baronnet" userId="ccb3a91e-bb63-4c3f-ac99-abd55ef0a752" providerId="ADAL" clId="{2F58FCD3-C2A2-427D-BA63-56A588CEBAF3}" dt="2026-03-08T10:50:14.562" v="247" actId="478"/>
          <ac:picMkLst>
            <pc:docMk/>
            <pc:sldMk cId="0" sldId="256"/>
            <ac:picMk id="17" creationId="{00000000-0000-0000-0000-000000000000}"/>
          </ac:picMkLst>
        </pc:picChg>
        <pc:picChg chg="add mod">
          <ac:chgData name="Maelle Baronnet" userId="ccb3a91e-bb63-4c3f-ac99-abd55ef0a752" providerId="ADAL" clId="{2F58FCD3-C2A2-427D-BA63-56A588CEBAF3}" dt="2026-03-08T10:44:43.708" v="154" actId="1076"/>
          <ac:picMkLst>
            <pc:docMk/>
            <pc:sldMk cId="0" sldId="256"/>
            <ac:picMk id="62" creationId="{218811C8-D0AA-E0DC-2DA6-0798A5C9FE14}"/>
          </ac:picMkLst>
        </pc:picChg>
        <pc:picChg chg="add mod">
          <ac:chgData name="Maelle Baronnet" userId="ccb3a91e-bb63-4c3f-ac99-abd55ef0a752" providerId="ADAL" clId="{2F58FCD3-C2A2-427D-BA63-56A588CEBAF3}" dt="2026-03-08T11:00:26.144" v="415" actId="1076"/>
          <ac:picMkLst>
            <pc:docMk/>
            <pc:sldMk cId="0" sldId="256"/>
            <ac:picMk id="66" creationId="{DD0A1E90-E785-7F0F-97B8-45FB475CFD68}"/>
          </ac:picMkLst>
        </pc:picChg>
      </pc:sldChg>
      <pc:sldChg chg="del">
        <pc:chgData name="Maelle Baronnet" userId="ccb3a91e-bb63-4c3f-ac99-abd55ef0a752" providerId="ADAL" clId="{2F58FCD3-C2A2-427D-BA63-56A588CEBAF3}" dt="2026-03-08T10:31:31.762" v="33" actId="47"/>
        <pc:sldMkLst>
          <pc:docMk/>
          <pc:sldMk cId="1781401032" sldId="13309"/>
        </pc:sldMkLst>
      </pc:sldChg>
      <pc:sldChg chg="modSp del mod">
        <pc:chgData name="Maelle Baronnet" userId="ccb3a91e-bb63-4c3f-ac99-abd55ef0a752" providerId="ADAL" clId="{2F58FCD3-C2A2-427D-BA63-56A588CEBAF3}" dt="2026-03-08T10:31:31.762" v="33" actId="47"/>
        <pc:sldMkLst>
          <pc:docMk/>
          <pc:sldMk cId="397116917" sldId="2141412961"/>
        </pc:sldMkLst>
      </pc:sldChg>
      <pc:sldChg chg="del">
        <pc:chgData name="Maelle Baronnet" userId="ccb3a91e-bb63-4c3f-ac99-abd55ef0a752" providerId="ADAL" clId="{2F58FCD3-C2A2-427D-BA63-56A588CEBAF3}" dt="2026-03-08T10:31:31.762" v="33" actId="47"/>
        <pc:sldMkLst>
          <pc:docMk/>
          <pc:sldMk cId="4104447254" sldId="2141412962"/>
        </pc:sldMkLst>
      </pc:sldChg>
      <pc:sldChg chg="addSp delSp modSp mod ord">
        <pc:chgData name="Maelle Baronnet" userId="ccb3a91e-bb63-4c3f-ac99-abd55ef0a752" providerId="ADAL" clId="{2F58FCD3-C2A2-427D-BA63-56A588CEBAF3}" dt="2026-03-09T11:42:13.636" v="564" actId="1076"/>
        <pc:sldMkLst>
          <pc:docMk/>
          <pc:sldMk cId="0" sldId="2141412963"/>
        </pc:sldMkLst>
        <pc:spChg chg="mod">
          <ac:chgData name="Maelle Baronnet" userId="ccb3a91e-bb63-4c3f-ac99-abd55ef0a752" providerId="ADAL" clId="{2F58FCD3-C2A2-427D-BA63-56A588CEBAF3}" dt="2026-03-09T11:41:14.339" v="558" actId="1076"/>
          <ac:spMkLst>
            <pc:docMk/>
            <pc:sldMk cId="0" sldId="2141412963"/>
            <ac:spMk id="10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14.339" v="558" actId="1076"/>
          <ac:spMkLst>
            <pc:docMk/>
            <pc:sldMk cId="0" sldId="2141412963"/>
            <ac:spMk id="1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1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14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15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16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17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1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19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20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2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47.564" v="561" actId="1076"/>
          <ac:spMkLst>
            <pc:docMk/>
            <pc:sldMk cId="0" sldId="2141412963"/>
            <ac:spMk id="2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0:52.722" v="555" actId="1076"/>
          <ac:spMkLst>
            <pc:docMk/>
            <pc:sldMk cId="0" sldId="2141412963"/>
            <ac:spMk id="26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0:52.722" v="555" actId="1076"/>
          <ac:spMkLst>
            <pc:docMk/>
            <pc:sldMk cId="0" sldId="2141412963"/>
            <ac:spMk id="27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0:52.722" v="555" actId="1076"/>
          <ac:spMkLst>
            <pc:docMk/>
            <pc:sldMk cId="0" sldId="2141412963"/>
            <ac:spMk id="2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29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41.310" v="540" actId="1076"/>
          <ac:spMkLst>
            <pc:docMk/>
            <pc:sldMk cId="0" sldId="2141412963"/>
            <ac:spMk id="3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3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20.275" v="537" actId="1076"/>
          <ac:spMkLst>
            <pc:docMk/>
            <pc:sldMk cId="0" sldId="2141412963"/>
            <ac:spMk id="33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34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36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20.275" v="537" actId="1076"/>
          <ac:spMkLst>
            <pc:docMk/>
            <pc:sldMk cId="0" sldId="2141412963"/>
            <ac:spMk id="37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3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13.784" v="536" actId="1076"/>
          <ac:spMkLst>
            <pc:docMk/>
            <pc:sldMk cId="0" sldId="2141412963"/>
            <ac:spMk id="39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13.784" v="536" actId="1076"/>
          <ac:spMkLst>
            <pc:docMk/>
            <pc:sldMk cId="0" sldId="2141412963"/>
            <ac:spMk id="4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42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43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44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28.982" v="538" actId="1076"/>
          <ac:spMkLst>
            <pc:docMk/>
            <pc:sldMk cId="0" sldId="2141412963"/>
            <ac:spMk id="46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47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38.762" v="560" actId="1076"/>
          <ac:spMkLst>
            <pc:docMk/>
            <pc:sldMk cId="0" sldId="2141412963"/>
            <ac:spMk id="48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41:02.507" v="556" actId="1076"/>
          <ac:spMkLst>
            <pc:docMk/>
            <pc:sldMk cId="0" sldId="2141412963"/>
            <ac:spMk id="49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33.904" v="539" actId="1076"/>
          <ac:spMkLst>
            <pc:docMk/>
            <pc:sldMk cId="0" sldId="2141412963"/>
            <ac:spMk id="51" creationId="{00000000-0000-0000-0000-000000000000}"/>
          </ac:spMkLst>
        </pc:spChg>
        <pc:spChg chg="mod">
          <ac:chgData name="Maelle Baronnet" userId="ccb3a91e-bb63-4c3f-ac99-abd55ef0a752" providerId="ADAL" clId="{2F58FCD3-C2A2-427D-BA63-56A588CEBAF3}" dt="2026-03-09T11:39:33.904" v="539" actId="1076"/>
          <ac:spMkLst>
            <pc:docMk/>
            <pc:sldMk cId="0" sldId="2141412963"/>
            <ac:spMk id="52" creationId="{00000000-0000-0000-0000-000000000000}"/>
          </ac:spMkLst>
        </pc:spChg>
        <pc:spChg chg="add del mod">
          <ac:chgData name="Maelle Baronnet" userId="ccb3a91e-bb63-4c3f-ac99-abd55ef0a752" providerId="ADAL" clId="{2F58FCD3-C2A2-427D-BA63-56A588CEBAF3}" dt="2026-03-09T11:38:38.478" v="527" actId="478"/>
          <ac:spMkLst>
            <pc:docMk/>
            <pc:sldMk cId="0" sldId="2141412963"/>
            <ac:spMk id="54" creationId="{E63B5B8A-460F-C2E5-65F6-A856496AB1C4}"/>
          </ac:spMkLst>
        </pc:spChg>
        <pc:spChg chg="mod">
          <ac:chgData name="Maelle Baronnet" userId="ccb3a91e-bb63-4c3f-ac99-abd55ef0a752" providerId="ADAL" clId="{2F58FCD3-C2A2-427D-BA63-56A588CEBAF3}" dt="2026-03-09T11:41:07.681" v="557" actId="1076"/>
          <ac:spMkLst>
            <pc:docMk/>
            <pc:sldMk cId="0" sldId="2141412963"/>
            <ac:spMk id="55" creationId="{DFDD5866-BE42-BD92-A254-6996E7B11187}"/>
          </ac:spMkLst>
        </pc:spChg>
        <pc:picChg chg="mod">
          <ac:chgData name="Maelle Baronnet" userId="ccb3a91e-bb63-4c3f-ac99-abd55ef0a752" providerId="ADAL" clId="{2F58FCD3-C2A2-427D-BA63-56A588CEBAF3}" dt="2026-03-09T11:40:17.905" v="548" actId="1076"/>
          <ac:picMkLst>
            <pc:docMk/>
            <pc:sldMk cId="0" sldId="2141412963"/>
            <ac:picMk id="13" creationId="{00000000-0000-0000-0000-000000000000}"/>
          </ac:picMkLst>
        </pc:picChg>
        <pc:picChg chg="mod">
          <ac:chgData name="Maelle Baronnet" userId="ccb3a91e-bb63-4c3f-ac99-abd55ef0a752" providerId="ADAL" clId="{2F58FCD3-C2A2-427D-BA63-56A588CEBAF3}" dt="2026-03-09T11:39:41.310" v="540" actId="1076"/>
          <ac:picMkLst>
            <pc:docMk/>
            <pc:sldMk cId="0" sldId="2141412963"/>
            <ac:picMk id="30" creationId="{00000000-0000-0000-0000-000000000000}"/>
          </ac:picMkLst>
        </pc:picChg>
        <pc:picChg chg="mod">
          <ac:chgData name="Maelle Baronnet" userId="ccb3a91e-bb63-4c3f-ac99-abd55ef0a752" providerId="ADAL" clId="{2F58FCD3-C2A2-427D-BA63-56A588CEBAF3}" dt="2026-03-09T11:39:20.275" v="537" actId="1076"/>
          <ac:picMkLst>
            <pc:docMk/>
            <pc:sldMk cId="0" sldId="2141412963"/>
            <ac:picMk id="35" creationId="{00000000-0000-0000-0000-000000000000}"/>
          </ac:picMkLst>
        </pc:picChg>
        <pc:picChg chg="mod">
          <ac:chgData name="Maelle Baronnet" userId="ccb3a91e-bb63-4c3f-ac99-abd55ef0a752" providerId="ADAL" clId="{2F58FCD3-C2A2-427D-BA63-56A588CEBAF3}" dt="2026-03-09T11:39:13.784" v="536" actId="1076"/>
          <ac:picMkLst>
            <pc:docMk/>
            <pc:sldMk cId="0" sldId="2141412963"/>
            <ac:picMk id="40" creationId="{00000000-0000-0000-0000-000000000000}"/>
          </ac:picMkLst>
        </pc:picChg>
        <pc:picChg chg="mod">
          <ac:chgData name="Maelle Baronnet" userId="ccb3a91e-bb63-4c3f-ac99-abd55ef0a752" providerId="ADAL" clId="{2F58FCD3-C2A2-427D-BA63-56A588CEBAF3}" dt="2026-03-09T11:39:28.982" v="538" actId="1076"/>
          <ac:picMkLst>
            <pc:docMk/>
            <pc:sldMk cId="0" sldId="2141412963"/>
            <ac:picMk id="45" creationId="{00000000-0000-0000-0000-000000000000}"/>
          </ac:picMkLst>
        </pc:picChg>
        <pc:picChg chg="mod">
          <ac:chgData name="Maelle Baronnet" userId="ccb3a91e-bb63-4c3f-ac99-abd55ef0a752" providerId="ADAL" clId="{2F58FCD3-C2A2-427D-BA63-56A588CEBAF3}" dt="2026-03-09T11:39:33.904" v="539" actId="1076"/>
          <ac:picMkLst>
            <pc:docMk/>
            <pc:sldMk cId="0" sldId="2141412963"/>
            <ac:picMk id="50" creationId="{00000000-0000-0000-0000-000000000000}"/>
          </ac:picMkLst>
        </pc:picChg>
        <pc:picChg chg="add mod">
          <ac:chgData name="Maelle Baronnet" userId="ccb3a91e-bb63-4c3f-ac99-abd55ef0a752" providerId="ADAL" clId="{2F58FCD3-C2A2-427D-BA63-56A588CEBAF3}" dt="2026-03-09T11:42:13.636" v="564" actId="1076"/>
          <ac:picMkLst>
            <pc:docMk/>
            <pc:sldMk cId="0" sldId="2141412963"/>
            <ac:picMk id="53" creationId="{CFD167AA-4E7C-D2C9-F034-EBFFFE8B15BC}"/>
          </ac:picMkLst>
        </pc:picChg>
        <pc:picChg chg="mod">
          <ac:chgData name="Maelle Baronnet" userId="ccb3a91e-bb63-4c3f-ac99-abd55ef0a752" providerId="ADAL" clId="{2F58FCD3-C2A2-427D-BA63-56A588CEBAF3}" dt="2026-03-09T11:42:04.764" v="562" actId="1076"/>
          <ac:picMkLst>
            <pc:docMk/>
            <pc:sldMk cId="0" sldId="2141412963"/>
            <ac:picMk id="1026" creationId="{746ABC23-02CE-E9CD-7619-DBC178DD783D}"/>
          </ac:picMkLst>
        </pc:picChg>
        <pc:picChg chg="add mod">
          <ac:chgData name="Maelle Baronnet" userId="ccb3a91e-bb63-4c3f-ac99-abd55ef0a752" providerId="ADAL" clId="{2F58FCD3-C2A2-427D-BA63-56A588CEBAF3}" dt="2026-03-09T11:42:09.987" v="563" actId="1076"/>
          <ac:picMkLst>
            <pc:docMk/>
            <pc:sldMk cId="0" sldId="2141412963"/>
            <ac:picMk id="1028" creationId="{A63631B6-F15A-88A1-7296-44EF9FF59378}"/>
          </ac:picMkLst>
        </pc:picChg>
      </pc:sldChg>
      <pc:sldChg chg="delSp del mod">
        <pc:chgData name="Maelle Baronnet" userId="ccb3a91e-bb63-4c3f-ac99-abd55ef0a752" providerId="ADAL" clId="{2F58FCD3-C2A2-427D-BA63-56A588CEBAF3}" dt="2026-03-09T11:26:01.914" v="420" actId="47"/>
        <pc:sldMkLst>
          <pc:docMk/>
          <pc:sldMk cId="502928015" sldId="2141412964"/>
        </pc:sldMkLst>
        <pc:spChg chg="del">
          <ac:chgData name="Maelle Baronnet" userId="ccb3a91e-bb63-4c3f-ac99-abd55ef0a752" providerId="ADAL" clId="{2F58FCD3-C2A2-427D-BA63-56A588CEBAF3}" dt="2026-03-08T10:41:10.224" v="45" actId="478"/>
          <ac:spMkLst>
            <pc:docMk/>
            <pc:sldMk cId="502928015" sldId="2141412964"/>
            <ac:spMk id="4" creationId="{6A83222B-70BE-EF33-A822-25A5F42F60CF}"/>
          </ac:spMkLst>
        </pc:spChg>
      </pc:sldChg>
      <pc:sldChg chg="addSp delSp modSp add del mod">
        <pc:chgData name="Maelle Baronnet" userId="ccb3a91e-bb63-4c3f-ac99-abd55ef0a752" providerId="ADAL" clId="{2F58FCD3-C2A2-427D-BA63-56A588CEBAF3}" dt="2026-03-09T21:39:47.490" v="914" actId="47"/>
        <pc:sldMkLst>
          <pc:docMk/>
          <pc:sldMk cId="1452337743" sldId="2141412964"/>
        </pc:sldMkLst>
        <pc:spChg chg="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7" creationId="{8E309884-FBF4-32EE-267B-4201E079472C}"/>
          </ac:spMkLst>
        </pc:spChg>
        <pc:spChg chg="del">
          <ac:chgData name="Maelle Baronnet" userId="ccb3a91e-bb63-4c3f-ac99-abd55ef0a752" providerId="ADAL" clId="{2F58FCD3-C2A2-427D-BA63-56A588CEBAF3}" dt="2026-03-09T11:27:44.372" v="422" actId="478"/>
          <ac:spMkLst>
            <pc:docMk/>
            <pc:sldMk cId="1452337743" sldId="2141412964"/>
            <ac:spMk id="10" creationId="{4FA2C345-DD12-A976-F292-6B431F13618F}"/>
          </ac:spMkLst>
        </pc:spChg>
        <pc:spChg chg="del">
          <ac:chgData name="Maelle Baronnet" userId="ccb3a91e-bb63-4c3f-ac99-abd55ef0a752" providerId="ADAL" clId="{2F58FCD3-C2A2-427D-BA63-56A588CEBAF3}" dt="2026-03-09T11:27:47.031" v="424" actId="478"/>
          <ac:spMkLst>
            <pc:docMk/>
            <pc:sldMk cId="1452337743" sldId="2141412964"/>
            <ac:spMk id="11" creationId="{FA17B93E-2E0B-F417-3C08-3CB04EE615D5}"/>
          </ac:spMkLst>
        </pc:spChg>
        <pc:spChg chg="del">
          <ac:chgData name="Maelle Baronnet" userId="ccb3a91e-bb63-4c3f-ac99-abd55ef0a752" providerId="ADAL" clId="{2F58FCD3-C2A2-427D-BA63-56A588CEBAF3}" dt="2026-03-09T11:27:46.200" v="423" actId="478"/>
          <ac:spMkLst>
            <pc:docMk/>
            <pc:sldMk cId="1452337743" sldId="2141412964"/>
            <ac:spMk id="12" creationId="{A26BE56A-94DA-B4C3-C77C-F7D07DF176E3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13" creationId="{6144D20E-2EF2-60D0-F559-994741F438D2}"/>
          </ac:spMkLst>
        </pc:spChg>
        <pc:spChg chg="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14" creationId="{BD10D1B7-F66E-4298-C61B-319F37B087C6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15" creationId="{C30822E7-F3F8-D40A-D968-7DA128B570BC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16" creationId="{34CAF9D2-389E-6703-C144-FE26216730E1}"/>
          </ac:spMkLst>
        </pc:spChg>
        <pc:spChg chg="add 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17" creationId="{BD01192B-8B74-53BE-EF4B-863C2B0853E8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18" creationId="{2B94C5F1-7535-F745-0613-0EBC91B03B22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19" creationId="{7DC26ACF-2AC7-7863-335C-D5FECB0FADB8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20" creationId="{9173F62D-90CE-5255-C8C1-CDF1669968C5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21" creationId="{F1EC933A-F3DB-9147-BE14-EBBA53199917}"/>
          </ac:spMkLst>
        </pc:spChg>
        <pc:spChg chg="del">
          <ac:chgData name="Maelle Baronnet" userId="ccb3a91e-bb63-4c3f-ac99-abd55ef0a752" providerId="ADAL" clId="{2F58FCD3-C2A2-427D-BA63-56A588CEBAF3}" dt="2026-03-09T11:43:51.240" v="565" actId="478"/>
          <ac:spMkLst>
            <pc:docMk/>
            <pc:sldMk cId="1452337743" sldId="2141412964"/>
            <ac:spMk id="22" creationId="{5723A256-B83D-C1A5-D1AB-9909110A5C4C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23" creationId="{0AE06C0D-1988-6E34-06D4-8BF945133BDE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25" creationId="{CEFA99EF-01D9-2170-DF73-48CE12B33BD1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26" creationId="{AB216D7E-05F5-C93A-9850-A7F39C68ED2A}"/>
          </ac:spMkLst>
        </pc:spChg>
        <pc:spChg chg="add 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28" creationId="{B9BCDEDC-0051-ED22-6DF4-4C1665CDCC5F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29" creationId="{25BE4AC2-3F79-1B8F-340A-74963283A96A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30" creationId="{09750B0A-5902-34B7-4019-DA8D4C42B8FA}"/>
          </ac:spMkLst>
        </pc:spChg>
        <pc:spChg chg="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32" creationId="{B8C8C4DC-E1D7-31D2-01A1-EDC2C08D784E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34" creationId="{8B38CA2A-CD60-28B8-9283-57D5268CA93B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35" creationId="{C164798B-E2D6-31CC-9A83-7B49D93CA8FD}"/>
          </ac:spMkLst>
        </pc:spChg>
        <pc:spChg chg="add 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37" creationId="{967410BA-6739-41AA-A1E3-3B13EC38676B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39" creationId="{AC431D34-B8CB-B8C7-40AC-AE17127EBBD8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40" creationId="{B9E8AD9F-93D6-B73C-8B35-82B58FAFFE2E}"/>
          </ac:spMkLst>
        </pc:spChg>
        <pc:spChg chg="del">
          <ac:chgData name="Maelle Baronnet" userId="ccb3a91e-bb63-4c3f-ac99-abd55ef0a752" providerId="ADAL" clId="{2F58FCD3-C2A2-427D-BA63-56A588CEBAF3}" dt="2026-03-09T11:28:59.976" v="425" actId="478"/>
          <ac:spMkLst>
            <pc:docMk/>
            <pc:sldMk cId="1452337743" sldId="2141412964"/>
            <ac:spMk id="41" creationId="{33221DBA-E5A3-15E6-0CBF-7E41D003B221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43" creationId="{4B326F66-64F7-C487-3063-91B696D84830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44" creationId="{B031E06C-EDCA-111B-21EC-28E43D0E4916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46" creationId="{2FD32B93-63CB-B5E1-2D93-A6AD8E39442E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47" creationId="{69DB13D6-27C2-ADED-2594-7900C334409B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48" creationId="{EA4ECD77-A261-2324-140E-F0E6CFED3969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50" creationId="{31EE8DCD-E73B-69FC-1FA9-35D2A911B2A9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51" creationId="{410A3B74-3CCB-D7A2-7B4F-9FEBEFD140A4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52" creationId="{5A9ACB21-2124-0536-F3D1-08E415FBFF0B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53" creationId="{82858DDC-549F-CFCC-A016-406EC85F49F4}"/>
          </ac:spMkLst>
        </pc:spChg>
        <pc:spChg chg="del">
          <ac:chgData name="Maelle Baronnet" userId="ccb3a91e-bb63-4c3f-ac99-abd55ef0a752" providerId="ADAL" clId="{2F58FCD3-C2A2-427D-BA63-56A588CEBAF3}" dt="2026-03-09T11:48:18.714" v="598" actId="478"/>
          <ac:spMkLst>
            <pc:docMk/>
            <pc:sldMk cId="1452337743" sldId="2141412964"/>
            <ac:spMk id="55" creationId="{56C73266-ED8E-2F0B-D9BE-3EB6A26BFFB3}"/>
          </ac:spMkLst>
        </pc:spChg>
        <pc:spChg chg="add mod">
          <ac:chgData name="Maelle Baronnet" userId="ccb3a91e-bb63-4c3f-ac99-abd55ef0a752" providerId="ADAL" clId="{2F58FCD3-C2A2-427D-BA63-56A588CEBAF3}" dt="2026-03-09T11:43:56.854" v="568" actId="14100"/>
          <ac:spMkLst>
            <pc:docMk/>
            <pc:sldMk cId="1452337743" sldId="2141412964"/>
            <ac:spMk id="57" creationId="{D21D39B9-C8A5-4FA7-2639-EE5651C7DAE9}"/>
          </ac:spMkLst>
        </pc:spChg>
        <pc:spChg chg="add mod">
          <ac:chgData name="Maelle Baronnet" userId="ccb3a91e-bb63-4c3f-ac99-abd55ef0a752" providerId="ADAL" clId="{2F58FCD3-C2A2-427D-BA63-56A588CEBAF3}" dt="2026-03-09T11:43:56.854" v="568" actId="14100"/>
          <ac:spMkLst>
            <pc:docMk/>
            <pc:sldMk cId="1452337743" sldId="2141412964"/>
            <ac:spMk id="58" creationId="{1793EE37-6328-116F-A0F4-AC6E2C9D281F}"/>
          </ac:spMkLst>
        </pc:spChg>
        <pc:spChg chg="mod">
          <ac:chgData name="Maelle Baronnet" userId="ccb3a91e-bb63-4c3f-ac99-abd55ef0a752" providerId="ADAL" clId="{2F58FCD3-C2A2-427D-BA63-56A588CEBAF3}" dt="2026-03-09T11:57:45.615" v="704" actId="1076"/>
          <ac:spMkLst>
            <pc:docMk/>
            <pc:sldMk cId="1452337743" sldId="2141412964"/>
            <ac:spMk id="59" creationId="{718522EF-9113-8BD3-098F-F63988F16E8D}"/>
          </ac:spMkLst>
        </pc:spChg>
        <pc:spChg chg="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65" creationId="{A8EC3D8E-AF29-FF68-3B69-F88D1F13C53D}"/>
          </ac:spMkLst>
        </pc:spChg>
        <pc:spChg chg="add 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68" creationId="{A3D5FCC9-3E43-FB2A-58EF-DD3D8545E2F4}"/>
          </ac:spMkLst>
        </pc:spChg>
        <pc:spChg chg="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70" creationId="{17CAFCAD-EA24-8FEF-DE3B-50CC50A7AF91}"/>
          </ac:spMkLst>
        </pc:spChg>
        <pc:spChg chg="add mod">
          <ac:chgData name="Maelle Baronnet" userId="ccb3a91e-bb63-4c3f-ac99-abd55ef0a752" providerId="ADAL" clId="{2F58FCD3-C2A2-427D-BA63-56A588CEBAF3}" dt="2026-03-09T11:43:56.854" v="568" actId="14100"/>
          <ac:spMkLst>
            <pc:docMk/>
            <pc:sldMk cId="1452337743" sldId="2141412964"/>
            <ac:spMk id="74" creationId="{1FEE4DD7-ECA7-D5E6-EB90-B8AD9FEA0E12}"/>
          </ac:spMkLst>
        </pc:spChg>
        <pc:spChg chg="add mod">
          <ac:chgData name="Maelle Baronnet" userId="ccb3a91e-bb63-4c3f-ac99-abd55ef0a752" providerId="ADAL" clId="{2F58FCD3-C2A2-427D-BA63-56A588CEBAF3}" dt="2026-03-09T11:43:56.854" v="568" actId="14100"/>
          <ac:spMkLst>
            <pc:docMk/>
            <pc:sldMk cId="1452337743" sldId="2141412964"/>
            <ac:spMk id="75" creationId="{6F970794-A886-E935-6998-520CBB343277}"/>
          </ac:spMkLst>
        </pc:spChg>
        <pc:spChg chg="add mod">
          <ac:chgData name="Maelle Baronnet" userId="ccb3a91e-bb63-4c3f-ac99-abd55ef0a752" providerId="ADAL" clId="{2F58FCD3-C2A2-427D-BA63-56A588CEBAF3}" dt="2026-03-09T11:43:56.854" v="568" actId="14100"/>
          <ac:spMkLst>
            <pc:docMk/>
            <pc:sldMk cId="1452337743" sldId="2141412964"/>
            <ac:spMk id="77" creationId="{631D9E4B-86F7-0E5C-A974-93CB2FD50D46}"/>
          </ac:spMkLst>
        </pc:spChg>
        <pc:spChg chg="add mod">
          <ac:chgData name="Maelle Baronnet" userId="ccb3a91e-bb63-4c3f-ac99-abd55ef0a752" providerId="ADAL" clId="{2F58FCD3-C2A2-427D-BA63-56A588CEBAF3}" dt="2026-03-09T11:43:56.854" v="568" actId="14100"/>
          <ac:spMkLst>
            <pc:docMk/>
            <pc:sldMk cId="1452337743" sldId="2141412964"/>
            <ac:spMk id="80" creationId="{A480BB40-F7AB-2A4C-3534-3C45B38F1477}"/>
          </ac:spMkLst>
        </pc:spChg>
        <pc:spChg chg="mod">
          <ac:chgData name="Maelle Baronnet" userId="ccb3a91e-bb63-4c3f-ac99-abd55ef0a752" providerId="ADAL" clId="{2F58FCD3-C2A2-427D-BA63-56A588CEBAF3}" dt="2026-03-09T11:43:58.976" v="571"/>
          <ac:spMkLst>
            <pc:docMk/>
            <pc:sldMk cId="1452337743" sldId="2141412964"/>
            <ac:spMk id="81" creationId="{4866D238-0D30-B22C-CD9F-C4A69CEB8CDF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85" creationId="{369DD7B0-E8CD-DB02-1A33-412DDFDF816E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89" creationId="{A6128775-4DCC-8F2E-0240-453D3686D90D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90" creationId="{0D211246-0BB3-FC93-EB90-743A669E2749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91" creationId="{AECB97BB-7B9B-4098-E88C-24A7F4205D23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95" creationId="{90D35C47-F48A-916C-CA27-0B04B1FDA7B3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101" creationId="{AC741E16-1AF0-CFED-F77F-83833C1AE72E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102" creationId="{B68F0D5D-0A3E-0F42-30A2-D9CA5B4F0EFF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105" creationId="{CF3FA905-D537-2D43-A705-B2C9A9CD2C88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108" creationId="{A1909650-A3CA-D5F1-A928-4685DA268584}"/>
          </ac:spMkLst>
        </pc:spChg>
        <pc:spChg chg="add mod">
          <ac:chgData name="Maelle Baronnet" userId="ccb3a91e-bb63-4c3f-ac99-abd55ef0a752" providerId="ADAL" clId="{2F58FCD3-C2A2-427D-BA63-56A588CEBAF3}" dt="2026-03-09T11:45:37.595" v="582" actId="1076"/>
          <ac:spMkLst>
            <pc:docMk/>
            <pc:sldMk cId="1452337743" sldId="2141412964"/>
            <ac:spMk id="113" creationId="{B6537DA6-7C1D-0477-A275-16772B8AF07D}"/>
          </ac:spMkLst>
        </pc:spChg>
        <pc:spChg chg="add mod">
          <ac:chgData name="Maelle Baronnet" userId="ccb3a91e-bb63-4c3f-ac99-abd55ef0a752" providerId="ADAL" clId="{2F58FCD3-C2A2-427D-BA63-56A588CEBAF3}" dt="2026-03-09T11:47:30.121" v="588" actId="14100"/>
          <ac:spMkLst>
            <pc:docMk/>
            <pc:sldMk cId="1452337743" sldId="2141412964"/>
            <ac:spMk id="117" creationId="{D09ACF6D-9038-1010-6ECC-415949E7E55D}"/>
          </ac:spMkLst>
        </pc:spChg>
        <pc:spChg chg="add mod">
          <ac:chgData name="Maelle Baronnet" userId="ccb3a91e-bb63-4c3f-ac99-abd55ef0a752" providerId="ADAL" clId="{2F58FCD3-C2A2-427D-BA63-56A588CEBAF3}" dt="2026-03-09T11:47:42.908" v="589" actId="1076"/>
          <ac:spMkLst>
            <pc:docMk/>
            <pc:sldMk cId="1452337743" sldId="2141412964"/>
            <ac:spMk id="118" creationId="{CA26696B-577E-426E-A0CB-DBBD40A40B58}"/>
          </ac:spMkLst>
        </pc:spChg>
        <pc:spChg chg="add mod">
          <ac:chgData name="Maelle Baronnet" userId="ccb3a91e-bb63-4c3f-ac99-abd55ef0a752" providerId="ADAL" clId="{2F58FCD3-C2A2-427D-BA63-56A588CEBAF3}" dt="2026-03-09T11:47:30.121" v="588" actId="14100"/>
          <ac:spMkLst>
            <pc:docMk/>
            <pc:sldMk cId="1452337743" sldId="2141412964"/>
            <ac:spMk id="119" creationId="{584973A7-BD5A-B0C9-BD81-C8E45571A2B7}"/>
          </ac:spMkLst>
        </pc:spChg>
        <pc:spChg chg="add mod">
          <ac:chgData name="Maelle Baronnet" userId="ccb3a91e-bb63-4c3f-ac99-abd55ef0a752" providerId="ADAL" clId="{2F58FCD3-C2A2-427D-BA63-56A588CEBAF3}" dt="2026-03-09T11:47:46.867" v="590" actId="1076"/>
          <ac:spMkLst>
            <pc:docMk/>
            <pc:sldMk cId="1452337743" sldId="2141412964"/>
            <ac:spMk id="120" creationId="{B5076B32-4AA1-F91D-990B-5C1CD1CC471B}"/>
          </ac:spMkLst>
        </pc:spChg>
        <pc:spChg chg="add del mod">
          <ac:chgData name="Maelle Baronnet" userId="ccb3a91e-bb63-4c3f-ac99-abd55ef0a752" providerId="ADAL" clId="{2F58FCD3-C2A2-427D-BA63-56A588CEBAF3}" dt="2026-03-09T11:47:20.011" v="585" actId="478"/>
          <ac:spMkLst>
            <pc:docMk/>
            <pc:sldMk cId="1452337743" sldId="2141412964"/>
            <ac:spMk id="121" creationId="{6B7CE40A-AC4E-270A-1AA5-076062BA463B}"/>
          </ac:spMkLst>
        </pc:spChg>
        <pc:spChg chg="add del mod">
          <ac:chgData name="Maelle Baronnet" userId="ccb3a91e-bb63-4c3f-ac99-abd55ef0a752" providerId="ADAL" clId="{2F58FCD3-C2A2-427D-BA63-56A588CEBAF3}" dt="2026-03-09T11:47:20.011" v="585" actId="478"/>
          <ac:spMkLst>
            <pc:docMk/>
            <pc:sldMk cId="1452337743" sldId="2141412964"/>
            <ac:spMk id="122" creationId="{A9B19CDC-CE6E-515D-0649-431F114843A9}"/>
          </ac:spMkLst>
        </pc:spChg>
        <pc:spChg chg="add del mod">
          <ac:chgData name="Maelle Baronnet" userId="ccb3a91e-bb63-4c3f-ac99-abd55ef0a752" providerId="ADAL" clId="{2F58FCD3-C2A2-427D-BA63-56A588CEBAF3}" dt="2026-03-09T11:47:20.011" v="585" actId="478"/>
          <ac:spMkLst>
            <pc:docMk/>
            <pc:sldMk cId="1452337743" sldId="2141412964"/>
            <ac:spMk id="123" creationId="{2E88B365-2EAF-E22A-84D3-C2BDB31774C3}"/>
          </ac:spMkLst>
        </pc:spChg>
        <pc:spChg chg="add del mod">
          <ac:chgData name="Maelle Baronnet" userId="ccb3a91e-bb63-4c3f-ac99-abd55ef0a752" providerId="ADAL" clId="{2F58FCD3-C2A2-427D-BA63-56A588CEBAF3}" dt="2026-03-09T11:47:20.011" v="585" actId="478"/>
          <ac:spMkLst>
            <pc:docMk/>
            <pc:sldMk cId="1452337743" sldId="2141412964"/>
            <ac:spMk id="124" creationId="{53F80FC2-56B5-31BE-F1F5-0EA616321677}"/>
          </ac:spMkLst>
        </pc:spChg>
        <pc:spChg chg="add del mod">
          <ac:chgData name="Maelle Baronnet" userId="ccb3a91e-bb63-4c3f-ac99-abd55ef0a752" providerId="ADAL" clId="{2F58FCD3-C2A2-427D-BA63-56A588CEBAF3}" dt="2026-03-09T11:45:54.572" v="584" actId="478"/>
          <ac:spMkLst>
            <pc:docMk/>
            <pc:sldMk cId="1452337743" sldId="2141412964"/>
            <ac:spMk id="125" creationId="{1D4B7284-3B78-9F50-C2B4-1D5A54096BB9}"/>
          </ac:spMkLst>
        </pc:spChg>
        <pc:spChg chg="mod">
          <ac:chgData name="Maelle Baronnet" userId="ccb3a91e-bb63-4c3f-ac99-abd55ef0a752" providerId="ADAL" clId="{2F58FCD3-C2A2-427D-BA63-56A588CEBAF3}" dt="2026-03-09T11:49:10.745" v="614" actId="14100"/>
          <ac:spMkLst>
            <pc:docMk/>
            <pc:sldMk cId="1452337743" sldId="2141412964"/>
            <ac:spMk id="126" creationId="{23D332F4-6B70-9176-4D98-48A1D87AC9E7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27" creationId="{41764B69-7A8A-48D6-3BAE-5AA3F4850CED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28" creationId="{704A95D3-206A-E6C8-DE4A-A8FA168D6BB9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29" creationId="{F74D160E-78F2-6D4E-80C8-A51815A3F599}"/>
          </ac:spMkLst>
        </pc:spChg>
        <pc:spChg chg="add mod">
          <ac:chgData name="Maelle Baronnet" userId="ccb3a91e-bb63-4c3f-ac99-abd55ef0a752" providerId="ADAL" clId="{2F58FCD3-C2A2-427D-BA63-56A588CEBAF3}" dt="2026-03-09T11:59:54.149" v="780" actId="1076"/>
          <ac:spMkLst>
            <pc:docMk/>
            <pc:sldMk cId="1452337743" sldId="2141412964"/>
            <ac:spMk id="130" creationId="{0113D66F-33DB-DDE0-76CD-CDFB0BA37F43}"/>
          </ac:spMkLst>
        </pc:spChg>
        <pc:spChg chg="mod">
          <ac:chgData name="Maelle Baronnet" userId="ccb3a91e-bb63-4c3f-ac99-abd55ef0a752" providerId="ADAL" clId="{2F58FCD3-C2A2-427D-BA63-56A588CEBAF3}" dt="2026-03-09T12:00:07.730" v="786" actId="403"/>
          <ac:spMkLst>
            <pc:docMk/>
            <pc:sldMk cId="1452337743" sldId="2141412964"/>
            <ac:spMk id="131" creationId="{2C9ED082-79C9-E03F-537C-EC2EDC02B0ED}"/>
          </ac:spMkLst>
        </pc:spChg>
        <pc:spChg chg="mod">
          <ac:chgData name="Maelle Baronnet" userId="ccb3a91e-bb63-4c3f-ac99-abd55ef0a752" providerId="ADAL" clId="{2F58FCD3-C2A2-427D-BA63-56A588CEBAF3}" dt="2026-03-09T12:00:07.730" v="786" actId="403"/>
          <ac:spMkLst>
            <pc:docMk/>
            <pc:sldMk cId="1452337743" sldId="2141412964"/>
            <ac:spMk id="132" creationId="{B82370AD-8031-3F23-896C-F55D2D11939F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33" creationId="{7DA38CCE-F069-94A8-A66C-7C869A869293}"/>
          </ac:spMkLst>
        </pc:spChg>
        <pc:spChg chg="del mod">
          <ac:chgData name="Maelle Baronnet" userId="ccb3a91e-bb63-4c3f-ac99-abd55ef0a752" providerId="ADAL" clId="{2F58FCD3-C2A2-427D-BA63-56A588CEBAF3}" dt="2026-03-09T11:49:25.050" v="616" actId="478"/>
          <ac:spMkLst>
            <pc:docMk/>
            <pc:sldMk cId="1452337743" sldId="2141412964"/>
            <ac:spMk id="134" creationId="{147C2B7E-6702-F833-F9AE-353F88AE4F8A}"/>
          </ac:spMkLst>
        </pc:spChg>
        <pc:spChg chg="del mod">
          <ac:chgData name="Maelle Baronnet" userId="ccb3a91e-bb63-4c3f-ac99-abd55ef0a752" providerId="ADAL" clId="{2F58FCD3-C2A2-427D-BA63-56A588CEBAF3}" dt="2026-03-09T11:49:25.050" v="616" actId="478"/>
          <ac:spMkLst>
            <pc:docMk/>
            <pc:sldMk cId="1452337743" sldId="2141412964"/>
            <ac:spMk id="135" creationId="{2147C835-F12B-609F-C480-2217442DBB46}"/>
          </ac:spMkLst>
        </pc:spChg>
        <pc:spChg chg="del">
          <ac:chgData name="Maelle Baronnet" userId="ccb3a91e-bb63-4c3f-ac99-abd55ef0a752" providerId="ADAL" clId="{2F58FCD3-C2A2-427D-BA63-56A588CEBAF3}" dt="2026-03-09T11:49:25.050" v="616" actId="478"/>
          <ac:spMkLst>
            <pc:docMk/>
            <pc:sldMk cId="1452337743" sldId="2141412964"/>
            <ac:spMk id="136" creationId="{F0B1FB70-3F7E-B711-2536-E9512D976496}"/>
          </ac:spMkLst>
        </pc:spChg>
        <pc:spChg chg="del mod">
          <ac:chgData name="Maelle Baronnet" userId="ccb3a91e-bb63-4c3f-ac99-abd55ef0a752" providerId="ADAL" clId="{2F58FCD3-C2A2-427D-BA63-56A588CEBAF3}" dt="2026-03-09T11:49:25.050" v="616" actId="478"/>
          <ac:spMkLst>
            <pc:docMk/>
            <pc:sldMk cId="1452337743" sldId="2141412964"/>
            <ac:spMk id="137" creationId="{39FB4748-26A2-E6C0-072E-E3A95F504349}"/>
          </ac:spMkLst>
        </pc:spChg>
        <pc:spChg chg="mod">
          <ac:chgData name="Maelle Baronnet" userId="ccb3a91e-bb63-4c3f-ac99-abd55ef0a752" providerId="ADAL" clId="{2F58FCD3-C2A2-427D-BA63-56A588CEBAF3}" dt="2026-03-09T12:08:27.853" v="888" actId="1076"/>
          <ac:spMkLst>
            <pc:docMk/>
            <pc:sldMk cId="1452337743" sldId="2141412964"/>
            <ac:spMk id="138" creationId="{44A184F1-74DB-2284-4608-9E315FDB13C7}"/>
          </ac:spMkLst>
        </pc:spChg>
        <pc:spChg chg="mod">
          <ac:chgData name="Maelle Baronnet" userId="ccb3a91e-bb63-4c3f-ac99-abd55ef0a752" providerId="ADAL" clId="{2F58FCD3-C2A2-427D-BA63-56A588CEBAF3}" dt="2026-03-09T12:08:27.853" v="888" actId="1076"/>
          <ac:spMkLst>
            <pc:docMk/>
            <pc:sldMk cId="1452337743" sldId="2141412964"/>
            <ac:spMk id="140" creationId="{4B74556F-0A3C-F247-1EFC-59CD57A4A409}"/>
          </ac:spMkLst>
        </pc:spChg>
        <pc:spChg chg="mod">
          <ac:chgData name="Maelle Baronnet" userId="ccb3a91e-bb63-4c3f-ac99-abd55ef0a752" providerId="ADAL" clId="{2F58FCD3-C2A2-427D-BA63-56A588CEBAF3}" dt="2026-03-09T11:58:42.278" v="712" actId="1076"/>
          <ac:spMkLst>
            <pc:docMk/>
            <pc:sldMk cId="1452337743" sldId="2141412964"/>
            <ac:spMk id="141" creationId="{380CB19E-1552-43BA-E867-64C7E65A8624}"/>
          </ac:spMkLst>
        </pc:spChg>
        <pc:spChg chg="add mod">
          <ac:chgData name="Maelle Baronnet" userId="ccb3a91e-bb63-4c3f-ac99-abd55ef0a752" providerId="ADAL" clId="{2F58FCD3-C2A2-427D-BA63-56A588CEBAF3}" dt="2026-03-09T12:08:27.853" v="888" actId="1076"/>
          <ac:spMkLst>
            <pc:docMk/>
            <pc:sldMk cId="1452337743" sldId="2141412964"/>
            <ac:spMk id="143" creationId="{6F74E4C7-A2D2-A30E-58EA-99D42150EDD0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44" creationId="{FB2C43B3-6150-282B-0882-6F2C32A2A5F9}"/>
          </ac:spMkLst>
        </pc:spChg>
        <pc:spChg chg="add mod">
          <ac:chgData name="Maelle Baronnet" userId="ccb3a91e-bb63-4c3f-ac99-abd55ef0a752" providerId="ADAL" clId="{2F58FCD3-C2A2-427D-BA63-56A588CEBAF3}" dt="2026-03-09T11:58:09.691" v="706" actId="1076"/>
          <ac:spMkLst>
            <pc:docMk/>
            <pc:sldMk cId="1452337743" sldId="2141412964"/>
            <ac:spMk id="146" creationId="{08A8D2E3-9ECE-170A-8369-0A3AE3D48664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47" creationId="{CB8FA997-45A1-94AE-F4DE-7BD3E61B842C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49" creationId="{3EE7F6BC-BF9F-C55C-C253-11D310FF85AF}"/>
          </ac:spMkLst>
        </pc:spChg>
        <pc:spChg chg="add mod ord">
          <ac:chgData name="Maelle Baronnet" userId="ccb3a91e-bb63-4c3f-ac99-abd55ef0a752" providerId="ADAL" clId="{2F58FCD3-C2A2-427D-BA63-56A588CEBAF3}" dt="2026-03-09T12:00:16.168" v="787" actId="14100"/>
          <ac:spMkLst>
            <pc:docMk/>
            <pc:sldMk cId="1452337743" sldId="2141412964"/>
            <ac:spMk id="150" creationId="{AD2F8CF0-B49A-C452-3937-25BB1DF26ED9}"/>
          </ac:spMkLst>
        </pc:spChg>
        <pc:spChg chg="add mod">
          <ac:chgData name="Maelle Baronnet" userId="ccb3a91e-bb63-4c3f-ac99-abd55ef0a752" providerId="ADAL" clId="{2F58FCD3-C2A2-427D-BA63-56A588CEBAF3}" dt="2026-03-09T12:08:27.853" v="888" actId="1076"/>
          <ac:spMkLst>
            <pc:docMk/>
            <pc:sldMk cId="1452337743" sldId="2141412964"/>
            <ac:spMk id="151" creationId="{1E799F1A-9F71-46C7-2EBC-55828F17D50F}"/>
          </ac:spMkLst>
        </pc:spChg>
        <pc:spChg chg="add mod">
          <ac:chgData name="Maelle Baronnet" userId="ccb3a91e-bb63-4c3f-ac99-abd55ef0a752" providerId="ADAL" clId="{2F58FCD3-C2A2-427D-BA63-56A588CEBAF3}" dt="2026-03-09T11:51:42.054" v="656" actId="1076"/>
          <ac:spMkLst>
            <pc:docMk/>
            <pc:sldMk cId="1452337743" sldId="2141412964"/>
            <ac:spMk id="152" creationId="{A6C6907C-7965-65CA-B974-2D5DD6A55B3A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53" creationId="{D8BD2354-E588-149A-BCCB-11A114A40E90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54" creationId="{D8F813AB-3466-1105-488B-49EC41C81A91}"/>
          </ac:spMkLst>
        </pc:spChg>
        <pc:spChg chg="add mod ord">
          <ac:chgData name="Maelle Baronnet" userId="ccb3a91e-bb63-4c3f-ac99-abd55ef0a752" providerId="ADAL" clId="{2F58FCD3-C2A2-427D-BA63-56A588CEBAF3}" dt="2026-03-09T12:03:40.719" v="835" actId="167"/>
          <ac:spMkLst>
            <pc:docMk/>
            <pc:sldMk cId="1452337743" sldId="2141412964"/>
            <ac:spMk id="155" creationId="{E1BE789C-E994-7018-D00C-21C9B7E93E25}"/>
          </ac:spMkLst>
        </pc:spChg>
        <pc:spChg chg="add mod ord">
          <ac:chgData name="Maelle Baronnet" userId="ccb3a91e-bb63-4c3f-ac99-abd55ef0a752" providerId="ADAL" clId="{2F58FCD3-C2A2-427D-BA63-56A588CEBAF3}" dt="2026-03-09T12:08:27.853" v="888" actId="1076"/>
          <ac:spMkLst>
            <pc:docMk/>
            <pc:sldMk cId="1452337743" sldId="2141412964"/>
            <ac:spMk id="156" creationId="{62AF5F24-28F5-CC3A-D672-A10CD737E100}"/>
          </ac:spMkLst>
        </pc:spChg>
        <pc:spChg chg="add mod">
          <ac:chgData name="Maelle Baronnet" userId="ccb3a91e-bb63-4c3f-ac99-abd55ef0a752" providerId="ADAL" clId="{2F58FCD3-C2A2-427D-BA63-56A588CEBAF3}" dt="2026-03-09T11:59:50.414" v="779" actId="403"/>
          <ac:spMkLst>
            <pc:docMk/>
            <pc:sldMk cId="1452337743" sldId="2141412964"/>
            <ac:spMk id="157" creationId="{C1945868-77E4-C27D-5D64-D6DF5186F55A}"/>
          </ac:spMkLst>
        </pc:spChg>
        <pc:spChg chg="add mod">
          <ac:chgData name="Maelle Baronnet" userId="ccb3a91e-bb63-4c3f-ac99-abd55ef0a752" providerId="ADAL" clId="{2F58FCD3-C2A2-427D-BA63-56A588CEBAF3}" dt="2026-03-09T12:03:32.306" v="833" actId="14100"/>
          <ac:spMkLst>
            <pc:docMk/>
            <pc:sldMk cId="1452337743" sldId="2141412964"/>
            <ac:spMk id="158" creationId="{1FED7461-CFA5-2C26-3766-639C27382D35}"/>
          </ac:spMkLst>
        </pc:spChg>
        <pc:spChg chg="add mod">
          <ac:chgData name="Maelle Baronnet" userId="ccb3a91e-bb63-4c3f-ac99-abd55ef0a752" providerId="ADAL" clId="{2F58FCD3-C2A2-427D-BA63-56A588CEBAF3}" dt="2026-03-09T12:16:38.830" v="889" actId="1076"/>
          <ac:spMkLst>
            <pc:docMk/>
            <pc:sldMk cId="1452337743" sldId="2141412964"/>
            <ac:spMk id="159" creationId="{7A4A3ACB-6278-732D-DA5B-ED79EBB1CDB8}"/>
          </ac:spMkLst>
        </pc:spChg>
        <pc:spChg chg="add del mod">
          <ac:chgData name="Maelle Baronnet" userId="ccb3a91e-bb63-4c3f-ac99-abd55ef0a752" providerId="ADAL" clId="{2F58FCD3-C2A2-427D-BA63-56A588CEBAF3}" dt="2026-03-09T12:02:46.217" v="824" actId="478"/>
          <ac:spMkLst>
            <pc:docMk/>
            <pc:sldMk cId="1452337743" sldId="2141412964"/>
            <ac:spMk id="160" creationId="{90B01534-D2C8-2574-219E-E5E3C56E1551}"/>
          </ac:spMkLst>
        </pc:spChg>
        <pc:spChg chg="add mod">
          <ac:chgData name="Maelle Baronnet" userId="ccb3a91e-bb63-4c3f-ac99-abd55ef0a752" providerId="ADAL" clId="{2F58FCD3-C2A2-427D-BA63-56A588CEBAF3}" dt="2026-03-09T12:02:46.531" v="825"/>
          <ac:spMkLst>
            <pc:docMk/>
            <pc:sldMk cId="1452337743" sldId="2141412964"/>
            <ac:spMk id="161" creationId="{DD1C828F-CDD5-A62D-C4A7-52EF8A4B1CAD}"/>
          </ac:spMkLst>
        </pc:spChg>
        <pc:spChg chg="add mod">
          <ac:chgData name="Maelle Baronnet" userId="ccb3a91e-bb63-4c3f-ac99-abd55ef0a752" providerId="ADAL" clId="{2F58FCD3-C2A2-427D-BA63-56A588CEBAF3}" dt="2026-03-09T12:02:46.531" v="825"/>
          <ac:spMkLst>
            <pc:docMk/>
            <pc:sldMk cId="1452337743" sldId="2141412964"/>
            <ac:spMk id="162" creationId="{41471FC9-2CA6-0511-5FE7-684E2C045F06}"/>
          </ac:spMkLst>
        </pc:spChg>
        <pc:spChg chg="add mod">
          <ac:chgData name="Maelle Baronnet" userId="ccb3a91e-bb63-4c3f-ac99-abd55ef0a752" providerId="ADAL" clId="{2F58FCD3-C2A2-427D-BA63-56A588CEBAF3}" dt="2026-03-09T12:02:46.531" v="825"/>
          <ac:spMkLst>
            <pc:docMk/>
            <pc:sldMk cId="1452337743" sldId="2141412964"/>
            <ac:spMk id="163" creationId="{71F77562-A3E2-7E70-3457-B0B28F736CD1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64" creationId="{BEAA7093-B5ED-8B19-DB0D-E57A002DC8AE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65" creationId="{31BF4187-38D1-4C25-64BD-D3124AABB2A6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66" creationId="{7323A8FF-F6F3-9926-774C-0EC7E78C741A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67" creationId="{E8F58EAD-78FC-DBDC-D114-AF5D6620B12D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69" creationId="{1B378F2F-3076-6071-ADF5-01C422A8DDFF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71" creationId="{4DD1085F-DEDA-603B-722E-565540273CC6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73" creationId="{60EA89B1-C2CC-FFBB-EEB8-0CFC3978F2C1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75" creationId="{AFA60C70-F9EF-DB93-70C5-840AAD6A8CE4}"/>
          </ac:spMkLst>
        </pc:spChg>
        <pc:spChg chg="add mod">
          <ac:chgData name="Maelle Baronnet" userId="ccb3a91e-bb63-4c3f-ac99-abd55ef0a752" providerId="ADAL" clId="{2F58FCD3-C2A2-427D-BA63-56A588CEBAF3}" dt="2026-03-09T12:03:04.067" v="828" actId="1076"/>
          <ac:spMkLst>
            <pc:docMk/>
            <pc:sldMk cId="1452337743" sldId="2141412964"/>
            <ac:spMk id="176" creationId="{067C1D7B-7169-732F-1506-129211D7F4BE}"/>
          </ac:spMkLst>
        </pc:spChg>
        <pc:spChg chg="add del mod">
          <ac:chgData name="Maelle Baronnet" userId="ccb3a91e-bb63-4c3f-ac99-abd55ef0a752" providerId="ADAL" clId="{2F58FCD3-C2A2-427D-BA63-56A588CEBAF3}" dt="2026-03-09T12:02:56.124" v="827" actId="478"/>
          <ac:spMkLst>
            <pc:docMk/>
            <pc:sldMk cId="1452337743" sldId="2141412964"/>
            <ac:spMk id="177" creationId="{12BECD85-9548-A457-F58B-CC04604905D8}"/>
          </ac:spMkLst>
        </pc:spChg>
        <pc:spChg chg="add mod">
          <ac:chgData name="Maelle Baronnet" userId="ccb3a91e-bb63-4c3f-ac99-abd55ef0a752" providerId="ADAL" clId="{2F58FCD3-C2A2-427D-BA63-56A588CEBAF3}" dt="2026-03-09T12:08:13.179" v="885" actId="20577"/>
          <ac:spMkLst>
            <pc:docMk/>
            <pc:sldMk cId="1452337743" sldId="2141412964"/>
            <ac:spMk id="178" creationId="{35BD53A2-DA08-FED6-662A-6D2220C01098}"/>
          </ac:spMkLst>
        </pc:spChg>
        <pc:picChg chg="add del">
          <ac:chgData name="Maelle Baronnet" userId="ccb3a91e-bb63-4c3f-ac99-abd55ef0a752" providerId="ADAL" clId="{2F58FCD3-C2A2-427D-BA63-56A588CEBAF3}" dt="2026-03-09T11:45:36.810" v="580" actId="478"/>
          <ac:picMkLst>
            <pc:docMk/>
            <pc:sldMk cId="1452337743" sldId="2141412964"/>
            <ac:picMk id="86" creationId="{92BE40D7-D81B-33DE-6BA5-1DA88A847265}"/>
          </ac:picMkLst>
        </pc:picChg>
        <pc:picChg chg="add del">
          <ac:chgData name="Maelle Baronnet" userId="ccb3a91e-bb63-4c3f-ac99-abd55ef0a752" providerId="ADAL" clId="{2F58FCD3-C2A2-427D-BA63-56A588CEBAF3}" dt="2026-03-09T11:45:37.193" v="581" actId="478"/>
          <ac:picMkLst>
            <pc:docMk/>
            <pc:sldMk cId="1452337743" sldId="2141412964"/>
            <ac:picMk id="98" creationId="{A2D1F54A-C0DA-9FC2-97B5-DC21A0DBF0BA}"/>
          </ac:picMkLst>
        </pc:picChg>
        <pc:picChg chg="mod">
          <ac:chgData name="Maelle Baronnet" userId="ccb3a91e-bb63-4c3f-ac99-abd55ef0a752" providerId="ADAL" clId="{2F58FCD3-C2A2-427D-BA63-56A588CEBAF3}" dt="2026-03-09T11:58:26.147" v="709" actId="1076"/>
          <ac:picMkLst>
            <pc:docMk/>
            <pc:sldMk cId="1452337743" sldId="2141412964"/>
            <ac:picMk id="139" creationId="{1E71B343-4AAE-9061-23C2-0610B322E00D}"/>
          </ac:picMkLst>
        </pc:picChg>
        <pc:picChg chg="mod">
          <ac:chgData name="Maelle Baronnet" userId="ccb3a91e-bb63-4c3f-ac99-abd55ef0a752" providerId="ADAL" clId="{2F58FCD3-C2A2-427D-BA63-56A588CEBAF3}" dt="2026-03-09T11:58:42.278" v="712" actId="1076"/>
          <ac:picMkLst>
            <pc:docMk/>
            <pc:sldMk cId="1452337743" sldId="2141412964"/>
            <ac:picMk id="142" creationId="{06F692ED-B959-E31E-F790-1A12B9446602}"/>
          </ac:picMkLst>
        </pc:picChg>
        <pc:picChg chg="mod">
          <ac:chgData name="Maelle Baronnet" userId="ccb3a91e-bb63-4c3f-ac99-abd55ef0a752" providerId="ADAL" clId="{2F58FCD3-C2A2-427D-BA63-56A588CEBAF3}" dt="2026-03-09T11:58:37.994" v="711" actId="1076"/>
          <ac:picMkLst>
            <pc:docMk/>
            <pc:sldMk cId="1452337743" sldId="2141412964"/>
            <ac:picMk id="145" creationId="{882DC8A5-052E-27FD-3373-4CD7C464023E}"/>
          </ac:picMkLst>
        </pc:picChg>
        <pc:picChg chg="mod">
          <ac:chgData name="Maelle Baronnet" userId="ccb3a91e-bb63-4c3f-ac99-abd55ef0a752" providerId="ADAL" clId="{2F58FCD3-C2A2-427D-BA63-56A588CEBAF3}" dt="2026-03-09T11:58:31.251" v="710" actId="1076"/>
          <ac:picMkLst>
            <pc:docMk/>
            <pc:sldMk cId="1452337743" sldId="2141412964"/>
            <ac:picMk id="148" creationId="{8183B550-C84D-CC81-2425-F4E76A659832}"/>
          </ac:picMkLst>
        </pc:picChg>
      </pc:sldChg>
      <pc:sldChg chg="modSp mod">
        <pc:chgData name="Maelle Baronnet" userId="ccb3a91e-bb63-4c3f-ac99-abd55ef0a752" providerId="ADAL" clId="{2F58FCD3-C2A2-427D-BA63-56A588CEBAF3}" dt="2026-03-09T13:35:40.487" v="913" actId="1076"/>
        <pc:sldMkLst>
          <pc:docMk/>
          <pc:sldMk cId="49027789" sldId="2141412965"/>
        </pc:sldMkLst>
        <pc:spChg chg="mod">
          <ac:chgData name="Maelle Baronnet" userId="ccb3a91e-bb63-4c3f-ac99-abd55ef0a752" providerId="ADAL" clId="{2F58FCD3-C2A2-427D-BA63-56A588CEBAF3}" dt="2026-03-09T13:35:25.403" v="910" actId="1076"/>
          <ac:spMkLst>
            <pc:docMk/>
            <pc:sldMk cId="49027789" sldId="2141412965"/>
            <ac:spMk id="3" creationId="{95B0062F-64DA-A91A-9776-B6D6DF6AB618}"/>
          </ac:spMkLst>
        </pc:spChg>
        <pc:spChg chg="mod">
          <ac:chgData name="Maelle Baronnet" userId="ccb3a91e-bb63-4c3f-ac99-abd55ef0a752" providerId="ADAL" clId="{2F58FCD3-C2A2-427D-BA63-56A588CEBAF3}" dt="2026-03-09T13:35:40.487" v="913" actId="1076"/>
          <ac:spMkLst>
            <pc:docMk/>
            <pc:sldMk cId="49027789" sldId="2141412965"/>
            <ac:spMk id="5" creationId="{A0620B4B-ACAF-52EC-768D-8F4054C8A3C5}"/>
          </ac:spMkLst>
        </pc:spChg>
        <pc:spChg chg="mod">
          <ac:chgData name="Maelle Baronnet" userId="ccb3a91e-bb63-4c3f-ac99-abd55ef0a752" providerId="ADAL" clId="{2F58FCD3-C2A2-427D-BA63-56A588CEBAF3}" dt="2026-03-09T13:35:25.403" v="910" actId="1076"/>
          <ac:spMkLst>
            <pc:docMk/>
            <pc:sldMk cId="49027789" sldId="2141412965"/>
            <ac:spMk id="14" creationId="{4323889D-53FD-4539-569C-5D4B12E81140}"/>
          </ac:spMkLst>
        </pc:spChg>
        <pc:spChg chg="mod">
          <ac:chgData name="Maelle Baronnet" userId="ccb3a91e-bb63-4c3f-ac99-abd55ef0a752" providerId="ADAL" clId="{2F58FCD3-C2A2-427D-BA63-56A588CEBAF3}" dt="2026-03-09T13:35:40.487" v="913" actId="1076"/>
          <ac:spMkLst>
            <pc:docMk/>
            <pc:sldMk cId="49027789" sldId="2141412965"/>
            <ac:spMk id="17" creationId="{CE0202CE-5C34-DF35-1A15-845257A186FF}"/>
          </ac:spMkLst>
        </pc:spChg>
        <pc:spChg chg="mod">
          <ac:chgData name="Maelle Baronnet" userId="ccb3a91e-bb63-4c3f-ac99-abd55ef0a752" providerId="ADAL" clId="{2F58FCD3-C2A2-427D-BA63-56A588CEBAF3}" dt="2026-03-09T13:35:10.975" v="908" actId="14100"/>
          <ac:spMkLst>
            <pc:docMk/>
            <pc:sldMk cId="49027789" sldId="2141412965"/>
            <ac:spMk id="19" creationId="{44455807-78C4-1412-9025-5C8E9AEA5980}"/>
          </ac:spMkLst>
        </pc:spChg>
        <pc:spChg chg="mod">
          <ac:chgData name="Maelle Baronnet" userId="ccb3a91e-bb63-4c3f-ac99-abd55ef0a752" providerId="ADAL" clId="{2F58FCD3-C2A2-427D-BA63-56A588CEBAF3}" dt="2026-03-09T13:35:10.975" v="908" actId="14100"/>
          <ac:spMkLst>
            <pc:docMk/>
            <pc:sldMk cId="49027789" sldId="2141412965"/>
            <ac:spMk id="21" creationId="{6BCACC56-DA73-506E-A4FE-F478FA4B9157}"/>
          </ac:spMkLst>
        </pc:spChg>
        <pc:spChg chg="mod">
          <ac:chgData name="Maelle Baronnet" userId="ccb3a91e-bb63-4c3f-ac99-abd55ef0a752" providerId="ADAL" clId="{2F58FCD3-C2A2-427D-BA63-56A588CEBAF3}" dt="2026-03-09T13:35:06.218" v="907" actId="1076"/>
          <ac:spMkLst>
            <pc:docMk/>
            <pc:sldMk cId="49027789" sldId="2141412965"/>
            <ac:spMk id="22" creationId="{CCD79ECF-FB7D-4A2C-AF15-2599DFE07166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23" creationId="{6980BB65-83A2-F732-58B9-9124F5FE4B12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24" creationId="{911E4AA3-6968-1358-BC7E-B61ECE5A38B9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25" creationId="{ED6B6511-0516-2B45-1A99-9F47BB752E5B}"/>
          </ac:spMkLst>
        </pc:spChg>
        <pc:spChg chg="mod">
          <ac:chgData name="Maelle Baronnet" userId="ccb3a91e-bb63-4c3f-ac99-abd55ef0a752" providerId="ADAL" clId="{2F58FCD3-C2A2-427D-BA63-56A588CEBAF3}" dt="2026-03-09T13:35:40.487" v="913" actId="1076"/>
          <ac:spMkLst>
            <pc:docMk/>
            <pc:sldMk cId="49027789" sldId="2141412965"/>
            <ac:spMk id="27" creationId="{C36AA8B4-3B6F-37E3-D42C-76E33AC27F79}"/>
          </ac:spMkLst>
        </pc:spChg>
        <pc:spChg chg="mod">
          <ac:chgData name="Maelle Baronnet" userId="ccb3a91e-bb63-4c3f-ac99-abd55ef0a752" providerId="ADAL" clId="{2F58FCD3-C2A2-427D-BA63-56A588CEBAF3}" dt="2026-03-09T13:35:40.487" v="913" actId="1076"/>
          <ac:spMkLst>
            <pc:docMk/>
            <pc:sldMk cId="49027789" sldId="2141412965"/>
            <ac:spMk id="28" creationId="{67BD5051-1F8D-DB45-6D5C-78EC443C3C98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30" creationId="{06C2CAD5-53CB-10BD-5FCB-8B13F64B4998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31" creationId="{81EDB7BA-1902-F855-EEB4-E634BAC94E55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34" creationId="{3F72F38B-EE30-27EF-6E05-5100200A18BE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36" creationId="{804E20F8-84C1-9A04-EED0-20E854B6B89D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39" creationId="{2514E280-840C-847A-6381-A07163CE3925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40" creationId="{D2F4CDDD-EA89-2CA1-CC19-D5B96CCD188B}"/>
          </ac:spMkLst>
        </pc:spChg>
        <pc:spChg chg="mod">
          <ac:chgData name="Maelle Baronnet" userId="ccb3a91e-bb63-4c3f-ac99-abd55ef0a752" providerId="ADAL" clId="{2F58FCD3-C2A2-427D-BA63-56A588CEBAF3}" dt="2026-03-09T13:35:17.332" v="909" actId="1076"/>
          <ac:spMkLst>
            <pc:docMk/>
            <pc:sldMk cId="49027789" sldId="2141412965"/>
            <ac:spMk id="41" creationId="{7606C825-1FC4-C727-413E-BDE51609F0DA}"/>
          </ac:spMkLst>
        </pc:spChg>
        <pc:spChg chg="mod">
          <ac:chgData name="Maelle Baronnet" userId="ccb3a91e-bb63-4c3f-ac99-abd55ef0a752" providerId="ADAL" clId="{2F58FCD3-C2A2-427D-BA63-56A588CEBAF3}" dt="2026-03-09T13:35:25.403" v="910" actId="1076"/>
          <ac:spMkLst>
            <pc:docMk/>
            <pc:sldMk cId="49027789" sldId="2141412965"/>
            <ac:spMk id="42" creationId="{54AD1105-08C3-3AE7-217A-3ADEA6D0A212}"/>
          </ac:spMkLst>
        </pc:spChg>
        <pc:spChg chg="mod">
          <ac:chgData name="Maelle Baronnet" userId="ccb3a91e-bb63-4c3f-ac99-abd55ef0a752" providerId="ADAL" clId="{2F58FCD3-C2A2-427D-BA63-56A588CEBAF3}" dt="2026-03-09T13:35:25.403" v="910" actId="1076"/>
          <ac:spMkLst>
            <pc:docMk/>
            <pc:sldMk cId="49027789" sldId="2141412965"/>
            <ac:spMk id="43" creationId="{D0C1B247-B527-4E5D-C4CC-2F8E5B55611C}"/>
          </ac:spMkLst>
        </pc:spChg>
        <pc:spChg chg="mod">
          <ac:chgData name="Maelle Baronnet" userId="ccb3a91e-bb63-4c3f-ac99-abd55ef0a752" providerId="ADAL" clId="{2F58FCD3-C2A2-427D-BA63-56A588CEBAF3}" dt="2026-03-09T13:35:25.403" v="910" actId="1076"/>
          <ac:spMkLst>
            <pc:docMk/>
            <pc:sldMk cId="49027789" sldId="2141412965"/>
            <ac:spMk id="47" creationId="{8ABFD2CA-B7D8-6F74-4419-F41F5D793904}"/>
          </ac:spMkLst>
        </pc:spChg>
        <pc:spChg chg="mod">
          <ac:chgData name="Maelle Baronnet" userId="ccb3a91e-bb63-4c3f-ac99-abd55ef0a752" providerId="ADAL" clId="{2F58FCD3-C2A2-427D-BA63-56A588CEBAF3}" dt="2026-03-09T13:35:25.403" v="910" actId="1076"/>
          <ac:spMkLst>
            <pc:docMk/>
            <pc:sldMk cId="49027789" sldId="2141412965"/>
            <ac:spMk id="48" creationId="{7EDC35A2-E841-9E7C-F0B3-D94965831801}"/>
          </ac:spMkLst>
        </pc:spChg>
        <pc:spChg chg="mod">
          <ac:chgData name="Maelle Baronnet" userId="ccb3a91e-bb63-4c3f-ac99-abd55ef0a752" providerId="ADAL" clId="{2F58FCD3-C2A2-427D-BA63-56A588CEBAF3}" dt="2026-03-09T13:35:30.449" v="911" actId="14100"/>
          <ac:spMkLst>
            <pc:docMk/>
            <pc:sldMk cId="49027789" sldId="2141412965"/>
            <ac:spMk id="50" creationId="{58B9C0DD-A76E-3165-455E-36B42F4084C7}"/>
          </ac:spMkLst>
        </pc:spChg>
        <pc:spChg chg="mod">
          <ac:chgData name="Maelle Baronnet" userId="ccb3a91e-bb63-4c3f-ac99-abd55ef0a752" providerId="ADAL" clId="{2F58FCD3-C2A2-427D-BA63-56A588CEBAF3}" dt="2026-03-09T13:35:40.487" v="913" actId="1076"/>
          <ac:spMkLst>
            <pc:docMk/>
            <pc:sldMk cId="49027789" sldId="2141412965"/>
            <ac:spMk id="55" creationId="{B516422A-6472-294C-D6EF-D665FE32DD00}"/>
          </ac:spMkLst>
        </pc:spChg>
        <pc:picChg chg="mod">
          <ac:chgData name="Maelle Baronnet" userId="ccb3a91e-bb63-4c3f-ac99-abd55ef0a752" providerId="ADAL" clId="{2F58FCD3-C2A2-427D-BA63-56A588CEBAF3}" dt="2026-03-09T13:35:34.551" v="912" actId="1076"/>
          <ac:picMkLst>
            <pc:docMk/>
            <pc:sldMk cId="49027789" sldId="2141412965"/>
            <ac:picMk id="54" creationId="{58F005EE-32EA-CBB4-D45B-D36251A832FD}"/>
          </ac:picMkLst>
        </pc:picChg>
      </pc:sldChg>
      <pc:sldChg chg="add del ord setBg">
        <pc:chgData name="Maelle Baronnet" userId="ccb3a91e-bb63-4c3f-ac99-abd55ef0a752" providerId="ADAL" clId="{2F58FCD3-C2A2-427D-BA63-56A588CEBAF3}" dt="2026-03-08T11:01:26.949" v="419" actId="47"/>
        <pc:sldMkLst>
          <pc:docMk/>
          <pc:sldMk cId="417917666" sldId="2141412965"/>
        </pc:sldMkLst>
      </pc:sldChg>
      <pc:sldChg chg="add del ord setBg">
        <pc:chgData name="Maelle Baronnet" userId="ccb3a91e-bb63-4c3f-ac99-abd55ef0a752" providerId="ADAL" clId="{2F58FCD3-C2A2-427D-BA63-56A588CEBAF3}" dt="2026-03-08T10:32:47.749" v="37" actId="47"/>
        <pc:sldMkLst>
          <pc:docMk/>
          <pc:sldMk cId="2373183576" sldId="2141412965"/>
        </pc:sldMkLst>
      </pc:sldChg>
      <pc:sldChg chg="del">
        <pc:chgData name="Maelle Baronnet" userId="ccb3a91e-bb63-4c3f-ac99-abd55ef0a752" providerId="ADAL" clId="{2F58FCD3-C2A2-427D-BA63-56A588CEBAF3}" dt="2026-03-09T21:39:47.490" v="914" actId="47"/>
        <pc:sldMkLst>
          <pc:docMk/>
          <pc:sldMk cId="1893303836" sldId="2141412966"/>
        </pc:sldMkLst>
      </pc:sldChg>
      <pc:sldChg chg="add del setBg">
        <pc:chgData name="Maelle Baronnet" userId="ccb3a91e-bb63-4c3f-ac99-abd55ef0a752" providerId="ADAL" clId="{2F58FCD3-C2A2-427D-BA63-56A588CEBAF3}" dt="2026-03-08T10:41:06.445" v="44"/>
        <pc:sldMkLst>
          <pc:docMk/>
          <pc:sldMk cId="2787071302" sldId="2141412966"/>
        </pc:sldMkLst>
      </pc:sldChg>
      <pc:sldMasterChg chg="del delSldLayout">
        <pc:chgData name="Maelle Baronnet" userId="ccb3a91e-bb63-4c3f-ac99-abd55ef0a752" providerId="ADAL" clId="{2F58FCD3-C2A2-427D-BA63-56A588CEBAF3}" dt="2026-03-09T11:26:01.914" v="420" actId="47"/>
        <pc:sldMasterMkLst>
          <pc:docMk/>
          <pc:sldMasterMk cId="3478172544" sldId="2147483661"/>
        </pc:sldMasterMkLst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1735533140" sldId="2147483662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4014182445" sldId="2147483663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2270196418" sldId="2147483664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3915285853" sldId="2147483665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3544812590" sldId="2147483666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413745407" sldId="2147483667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156774749" sldId="2147483668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3429256131" sldId="2147483669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3086450192" sldId="2147483670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3645046491" sldId="2147483671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2047758547" sldId="2147483672"/>
          </pc:sldLayoutMkLst>
        </pc:sldLayoutChg>
        <pc:sldLayoutChg chg="del">
          <pc:chgData name="Maelle Baronnet" userId="ccb3a91e-bb63-4c3f-ac99-abd55ef0a752" providerId="ADAL" clId="{2F58FCD3-C2A2-427D-BA63-56A588CEBAF3}" dt="2026-03-09T11:26:01.914" v="420" actId="47"/>
          <pc:sldLayoutMkLst>
            <pc:docMk/>
            <pc:sldMasterMk cId="3478172544" sldId="2147483661"/>
            <pc:sldLayoutMk cId="1351334597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0B187-130F-41AC-ACFB-1FB34BAC95E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76240-E41A-4D9E-B2B1-D0C34B42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8893-2D02-F12E-3A93-BC8D7F124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5FE71-11F6-75BA-2E18-1CD19FAF2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36114-5749-0ED6-9053-AB81EAE2B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7971B-C04A-BF83-378F-6C87679B1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93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7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BEF20-0327-83FC-30DF-9364C65A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2C5B3EB-BD62-6E3D-DE21-1BBE1F6105B4}"/>
              </a:ext>
            </a:extLst>
          </p:cNvPr>
          <p:cNvSpPr/>
          <p:nvPr/>
        </p:nvSpPr>
        <p:spPr>
          <a:xfrm>
            <a:off x="0" y="0"/>
            <a:ext cx="12192000" cy="67056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31A9224-B86A-AB19-655E-78011520298A}"/>
              </a:ext>
            </a:extLst>
          </p:cNvPr>
          <p:cNvSpPr/>
          <p:nvPr/>
        </p:nvSpPr>
        <p:spPr>
          <a:xfrm>
            <a:off x="5377453" y="783689"/>
            <a:ext cx="6757300" cy="268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82A0"/>
                </a:solidFill>
              </a:rPr>
              <a:t>Regional Energy Transmission, Trade &amp; Decarbonization — Eastern Africa  |  MPA 2026–2036</a:t>
            </a:r>
            <a:endParaRPr lang="en-US" sz="140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3DC69E14-F883-19F6-242D-A50C89470A68}"/>
              </a:ext>
            </a:extLst>
          </p:cNvPr>
          <p:cNvSpPr/>
          <p:nvPr/>
        </p:nvSpPr>
        <p:spPr>
          <a:xfrm>
            <a:off x="-5196" y="1103856"/>
            <a:ext cx="12192000" cy="0"/>
          </a:xfrm>
          <a:prstGeom prst="line">
            <a:avLst/>
          </a:prstGeom>
          <a:noFill/>
          <a:ln w="1524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0E034FE8-7BEC-E8AE-4943-BF71B1625BA8}"/>
              </a:ext>
            </a:extLst>
          </p:cNvPr>
          <p:cNvSpPr/>
          <p:nvPr/>
        </p:nvSpPr>
        <p:spPr>
          <a:xfrm>
            <a:off x="4328160" y="950976"/>
            <a:ext cx="853440" cy="590702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20818741-8113-9D34-1A8F-A5EC65F461FA}"/>
              </a:ext>
            </a:extLst>
          </p:cNvPr>
          <p:cNvSpPr/>
          <p:nvPr/>
        </p:nvSpPr>
        <p:spPr>
          <a:xfrm>
            <a:off x="0" y="6096000"/>
            <a:ext cx="4389120" cy="75590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0D71842D-56E5-8665-06C9-3465FF1D6430}"/>
              </a:ext>
            </a:extLst>
          </p:cNvPr>
          <p:cNvSpPr/>
          <p:nvPr/>
        </p:nvSpPr>
        <p:spPr>
          <a:xfrm>
            <a:off x="5380735" y="1254438"/>
            <a:ext cx="6575377" cy="633984"/>
          </a:xfrm>
          <a:prstGeom prst="rect">
            <a:avLst/>
          </a:prstGeom>
          <a:solidFill>
            <a:srgbClr val="F0F4F8"/>
          </a:solidFill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8B9BDF18-1611-E954-BC99-C5AD3434296A}"/>
              </a:ext>
            </a:extLst>
          </p:cNvPr>
          <p:cNvSpPr/>
          <p:nvPr/>
        </p:nvSpPr>
        <p:spPr>
          <a:xfrm>
            <a:off x="5380735" y="1254438"/>
            <a:ext cx="73152" cy="633984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5C8100C6-4078-1B9F-CA3C-35DB9FB27C96}"/>
              </a:ext>
            </a:extLst>
          </p:cNvPr>
          <p:cNvSpPr/>
          <p:nvPr/>
        </p:nvSpPr>
        <p:spPr>
          <a:xfrm>
            <a:off x="5563615" y="1254438"/>
            <a:ext cx="7032284" cy="633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0D2240"/>
                </a:solidFill>
              </a:rPr>
              <a:t>PDO: </a:t>
            </a:r>
            <a:r>
              <a:rPr lang="en-US" sz="1400" dirty="0">
                <a:solidFill>
                  <a:srgbClr val="0D2240"/>
                </a:solidFill>
              </a:rPr>
              <a:t>Increase electricity connectivity and trade in the Eastern Africa Power Pool (EAPP)</a:t>
            </a:r>
            <a:endParaRPr lang="en-US" sz="1400" dirty="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CA91A611-27C6-9EE5-AB49-CA044381DEC2}"/>
              </a:ext>
            </a:extLst>
          </p:cNvPr>
          <p:cNvSpPr/>
          <p:nvPr/>
        </p:nvSpPr>
        <p:spPr>
          <a:xfrm>
            <a:off x="5391051" y="2211510"/>
            <a:ext cx="3215138" cy="686362"/>
          </a:xfrm>
          <a:prstGeom prst="rect">
            <a:avLst/>
          </a:prstGeom>
          <a:solidFill>
            <a:srgbClr val="0D2240"/>
          </a:solidFill>
          <a:ln w="12700">
            <a:solidFill>
              <a:srgbClr val="0D2240"/>
            </a:solidFill>
            <a:prstDash val="solid"/>
          </a:ln>
        </p:spPr>
        <p:txBody>
          <a:bodyPr/>
          <a:lstStyle/>
          <a:p>
            <a:endParaRPr lang="en-US" sz="6600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505D3A24-AB39-00C5-5874-666806BABEDA}"/>
              </a:ext>
            </a:extLst>
          </p:cNvPr>
          <p:cNvSpPr/>
          <p:nvPr/>
        </p:nvSpPr>
        <p:spPr>
          <a:xfrm>
            <a:off x="5547151" y="2171975"/>
            <a:ext cx="3096877" cy="686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Program Area 1 — Hard Infrastructure</a:t>
            </a:r>
            <a:endParaRPr lang="en-US" sz="1400" dirty="0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23A2B963-AE90-A275-EF4C-1FD5E04A8779}"/>
              </a:ext>
            </a:extLst>
          </p:cNvPr>
          <p:cNvSpPr/>
          <p:nvPr/>
        </p:nvSpPr>
        <p:spPr>
          <a:xfrm>
            <a:off x="8736324" y="2211510"/>
            <a:ext cx="3220450" cy="686362"/>
          </a:xfrm>
          <a:prstGeom prst="rect">
            <a:avLst/>
          </a:prstGeom>
          <a:solidFill>
            <a:srgbClr val="007B83"/>
          </a:solidFill>
          <a:ln w="12700">
            <a:solidFill>
              <a:srgbClr val="007B83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3F828068-8D05-E505-9376-05D6C6A360E0}"/>
              </a:ext>
            </a:extLst>
          </p:cNvPr>
          <p:cNvSpPr/>
          <p:nvPr/>
        </p:nvSpPr>
        <p:spPr>
          <a:xfrm>
            <a:off x="9047733" y="2157110"/>
            <a:ext cx="3220450" cy="686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Program Area 2 — Soft Infrastructure</a:t>
            </a:r>
            <a:endParaRPr lang="en-US" sz="1400" dirty="0"/>
          </a:p>
        </p:txBody>
      </p:sp>
      <p:sp>
        <p:nvSpPr>
          <p:cNvPr id="19" name="Shape 13">
            <a:extLst>
              <a:ext uri="{FF2B5EF4-FFF2-40B4-BE49-F238E27FC236}">
                <a16:creationId xmlns:a16="http://schemas.microsoft.com/office/drawing/2014/main" id="{44455807-78C4-1412-9025-5C8E9AEA5980}"/>
              </a:ext>
            </a:extLst>
          </p:cNvPr>
          <p:cNvSpPr/>
          <p:nvPr/>
        </p:nvSpPr>
        <p:spPr>
          <a:xfrm>
            <a:off x="5391051" y="2805719"/>
            <a:ext cx="3215138" cy="1072199"/>
          </a:xfrm>
          <a:prstGeom prst="rect">
            <a:avLst/>
          </a:prstGeom>
          <a:solidFill>
            <a:srgbClr val="F0F4F8"/>
          </a:solidFill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AEDDD250-4DC5-7BD3-CD6D-740D9AC24F35}"/>
              </a:ext>
            </a:extLst>
          </p:cNvPr>
          <p:cNvSpPr/>
          <p:nvPr/>
        </p:nvSpPr>
        <p:spPr>
          <a:xfrm>
            <a:off x="5509790" y="2816659"/>
            <a:ext cx="3035438" cy="129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74320" indent="-274320">
              <a:buSzPct val="100000"/>
              <a:buChar char="•"/>
            </a:pPr>
            <a:r>
              <a:rPr lang="en-US" sz="1600" dirty="0">
                <a:solidFill>
                  <a:srgbClr val="0D2240"/>
                </a:solidFill>
              </a:rPr>
              <a:t>Cross-border interconnectors</a:t>
            </a:r>
            <a:endParaRPr lang="en-US" sz="1600" dirty="0"/>
          </a:p>
          <a:p>
            <a:pPr marL="274320" indent="-274320">
              <a:buSzPct val="100000"/>
              <a:buChar char="•"/>
            </a:pPr>
            <a:r>
              <a:rPr lang="en-US" sz="1600" dirty="0">
                <a:solidFill>
                  <a:srgbClr val="0D2240"/>
                </a:solidFill>
              </a:rPr>
              <a:t>National grid reinforcements</a:t>
            </a:r>
            <a:endParaRPr lang="en-US" sz="1600" dirty="0"/>
          </a:p>
          <a:p>
            <a:pPr marL="274320" indent="-274320">
              <a:buSzPct val="100000"/>
              <a:buChar char="•"/>
            </a:pPr>
            <a:r>
              <a:rPr lang="en-US" sz="1600" dirty="0">
                <a:solidFill>
                  <a:srgbClr val="0D2240"/>
                </a:solidFill>
              </a:rPr>
              <a:t>Private capital mobilization</a:t>
            </a:r>
            <a:endParaRPr lang="en-US" sz="1600" dirty="0"/>
          </a:p>
        </p:txBody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6BCACC56-DA73-506E-A4FE-F478FA4B9157}"/>
              </a:ext>
            </a:extLst>
          </p:cNvPr>
          <p:cNvSpPr/>
          <p:nvPr/>
        </p:nvSpPr>
        <p:spPr>
          <a:xfrm>
            <a:off x="8736324" y="2805719"/>
            <a:ext cx="3220450" cy="1072199"/>
          </a:xfrm>
          <a:prstGeom prst="rect">
            <a:avLst/>
          </a:prstGeom>
          <a:solidFill>
            <a:srgbClr val="F0F4F8"/>
          </a:solidFill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CCD79ECF-FB7D-4A2C-AF15-2599DFE07166}"/>
              </a:ext>
            </a:extLst>
          </p:cNvPr>
          <p:cNvSpPr/>
          <p:nvPr/>
        </p:nvSpPr>
        <p:spPr>
          <a:xfrm>
            <a:off x="8778328" y="2834561"/>
            <a:ext cx="3185384" cy="129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74320" indent="-274320">
              <a:buSzPct val="100000"/>
              <a:buChar char="•"/>
            </a:pPr>
            <a:r>
              <a:rPr lang="en-US" sz="1600" dirty="0">
                <a:solidFill>
                  <a:srgbClr val="0D2240"/>
                </a:solidFill>
              </a:rPr>
              <a:t>Regional power market operations</a:t>
            </a:r>
          </a:p>
          <a:p>
            <a:pPr marL="274320" indent="-274320">
              <a:buSzPct val="100000"/>
              <a:buChar char="•"/>
            </a:pPr>
            <a:r>
              <a:rPr lang="en-US" sz="1600" dirty="0">
                <a:solidFill>
                  <a:srgbClr val="0D2240"/>
                </a:solidFill>
              </a:rPr>
              <a:t>Regional operational, planning, and regulatory  frameworks</a:t>
            </a:r>
          </a:p>
          <a:p>
            <a:pPr marL="274320" indent="-274320">
              <a:buSzPct val="100000"/>
              <a:buChar char="•"/>
            </a:pPr>
            <a:r>
              <a:rPr lang="en-US" sz="1600" dirty="0">
                <a:solidFill>
                  <a:srgbClr val="0D2240"/>
                </a:solidFill>
              </a:rPr>
              <a:t>Institutional strengthening</a:t>
            </a:r>
            <a:endParaRPr lang="en-US" sz="1600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6980BB65-83A2-F732-58B9-9124F5FE4B12}"/>
              </a:ext>
            </a:extLst>
          </p:cNvPr>
          <p:cNvSpPr/>
          <p:nvPr/>
        </p:nvSpPr>
        <p:spPr>
          <a:xfrm>
            <a:off x="5391051" y="3941627"/>
            <a:ext cx="5914372" cy="231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kern="0" spc="267" dirty="0">
                <a:solidFill>
                  <a:srgbClr val="007B83"/>
                </a:solidFill>
              </a:rPr>
              <a:t>THEORY OF CHANGE</a:t>
            </a:r>
            <a:endParaRPr lang="en-US" sz="1100" dirty="0"/>
          </a:p>
        </p:txBody>
      </p:sp>
      <p:sp>
        <p:nvSpPr>
          <p:cNvPr id="24" name="Shape 18">
            <a:extLst>
              <a:ext uri="{FF2B5EF4-FFF2-40B4-BE49-F238E27FC236}">
                <a16:creationId xmlns:a16="http://schemas.microsoft.com/office/drawing/2014/main" id="{911E4AA3-6968-1358-BC7E-B61ECE5A38B9}"/>
              </a:ext>
            </a:extLst>
          </p:cNvPr>
          <p:cNvSpPr/>
          <p:nvPr/>
        </p:nvSpPr>
        <p:spPr>
          <a:xfrm>
            <a:off x="5391051" y="4231796"/>
            <a:ext cx="1519342" cy="890275"/>
          </a:xfrm>
          <a:prstGeom prst="rect">
            <a:avLst/>
          </a:prstGeom>
          <a:solidFill>
            <a:srgbClr val="0D2240"/>
          </a:solidFill>
          <a:ln w="12700">
            <a:solidFill>
              <a:srgbClr val="0D224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ED6B6511-0516-2B45-1A99-9F47BB752E5B}"/>
              </a:ext>
            </a:extLst>
          </p:cNvPr>
          <p:cNvSpPr/>
          <p:nvPr/>
        </p:nvSpPr>
        <p:spPr>
          <a:xfrm>
            <a:off x="5418799" y="4259519"/>
            <a:ext cx="1305872" cy="231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Inputs</a:t>
            </a:r>
            <a:endParaRPr lang="en-US" sz="1200" dirty="0"/>
          </a:p>
        </p:txBody>
      </p:sp>
      <p:sp>
        <p:nvSpPr>
          <p:cNvPr id="26" name="Text 20">
            <a:extLst>
              <a:ext uri="{FF2B5EF4-FFF2-40B4-BE49-F238E27FC236}">
                <a16:creationId xmlns:a16="http://schemas.microsoft.com/office/drawing/2014/main" id="{10C5D84B-86CC-92DE-6515-96E704CB5F5A}"/>
              </a:ext>
            </a:extLst>
          </p:cNvPr>
          <p:cNvSpPr/>
          <p:nvPr/>
        </p:nvSpPr>
        <p:spPr>
          <a:xfrm>
            <a:off x="5523478" y="4509455"/>
            <a:ext cx="1201193" cy="370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IDA financing</a:t>
            </a:r>
            <a:endParaRPr lang="en-US" sz="1100" dirty="0"/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Co-financiers</a:t>
            </a:r>
            <a:endParaRPr lang="en-US" sz="1100" dirty="0"/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TA &amp; guarantees</a:t>
            </a:r>
            <a:endParaRPr lang="en-US" sz="1100" dirty="0"/>
          </a:p>
        </p:txBody>
      </p:sp>
      <p:sp>
        <p:nvSpPr>
          <p:cNvPr id="29" name="Shape 23">
            <a:extLst>
              <a:ext uri="{FF2B5EF4-FFF2-40B4-BE49-F238E27FC236}">
                <a16:creationId xmlns:a16="http://schemas.microsoft.com/office/drawing/2014/main" id="{E3B1C335-E67F-CBF7-3676-9B2308C4D127}"/>
              </a:ext>
            </a:extLst>
          </p:cNvPr>
          <p:cNvSpPr/>
          <p:nvPr/>
        </p:nvSpPr>
        <p:spPr>
          <a:xfrm>
            <a:off x="7056566" y="4226527"/>
            <a:ext cx="1519342" cy="901408"/>
          </a:xfrm>
          <a:prstGeom prst="rect">
            <a:avLst/>
          </a:prstGeom>
          <a:solidFill>
            <a:srgbClr val="007B83"/>
          </a:solidFill>
          <a:ln w="12700">
            <a:solidFill>
              <a:srgbClr val="007B83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0" name="Text 24">
            <a:extLst>
              <a:ext uri="{FF2B5EF4-FFF2-40B4-BE49-F238E27FC236}">
                <a16:creationId xmlns:a16="http://schemas.microsoft.com/office/drawing/2014/main" id="{06C2CAD5-53CB-10BD-5FCB-8B13F64B4998}"/>
              </a:ext>
            </a:extLst>
          </p:cNvPr>
          <p:cNvSpPr/>
          <p:nvPr/>
        </p:nvSpPr>
        <p:spPr>
          <a:xfrm>
            <a:off x="7136591" y="4244605"/>
            <a:ext cx="1305872" cy="231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Activities</a:t>
            </a:r>
            <a:endParaRPr lang="en-US" sz="1200" dirty="0"/>
          </a:p>
        </p:txBody>
      </p:sp>
      <p:sp>
        <p:nvSpPr>
          <p:cNvPr id="31" name="Text 25">
            <a:extLst>
              <a:ext uri="{FF2B5EF4-FFF2-40B4-BE49-F238E27FC236}">
                <a16:creationId xmlns:a16="http://schemas.microsoft.com/office/drawing/2014/main" id="{81EDB7BA-1902-F855-EEB4-E634BAC94E55}"/>
              </a:ext>
            </a:extLst>
          </p:cNvPr>
          <p:cNvSpPr/>
          <p:nvPr/>
        </p:nvSpPr>
        <p:spPr>
          <a:xfrm>
            <a:off x="7160910" y="4518925"/>
            <a:ext cx="1340759" cy="370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Build transmission</a:t>
            </a:r>
            <a:endParaRPr lang="en-US" sz="1100" dirty="0"/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Strengthen market</a:t>
            </a:r>
            <a:endParaRPr lang="en-US" sz="1100" dirty="0"/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Mobilize private $</a:t>
            </a:r>
            <a:endParaRPr lang="en-US" sz="1100" dirty="0"/>
          </a:p>
        </p:txBody>
      </p:sp>
      <p:sp>
        <p:nvSpPr>
          <p:cNvPr id="34" name="Shape 28">
            <a:extLst>
              <a:ext uri="{FF2B5EF4-FFF2-40B4-BE49-F238E27FC236}">
                <a16:creationId xmlns:a16="http://schemas.microsoft.com/office/drawing/2014/main" id="{3F72F38B-EE30-27EF-6E05-5100200A18BE}"/>
              </a:ext>
            </a:extLst>
          </p:cNvPr>
          <p:cNvSpPr/>
          <p:nvPr/>
        </p:nvSpPr>
        <p:spPr>
          <a:xfrm>
            <a:off x="8752187" y="4230632"/>
            <a:ext cx="1519342" cy="895011"/>
          </a:xfrm>
          <a:prstGeom prst="rect">
            <a:avLst/>
          </a:prstGeom>
          <a:solidFill>
            <a:srgbClr val="2D6A8A"/>
          </a:solidFill>
          <a:ln w="12700">
            <a:solidFill>
              <a:srgbClr val="2D6A8A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5" name="Text 29">
            <a:extLst>
              <a:ext uri="{FF2B5EF4-FFF2-40B4-BE49-F238E27FC236}">
                <a16:creationId xmlns:a16="http://schemas.microsoft.com/office/drawing/2014/main" id="{9E6906C8-2F00-018D-3700-EE65DB532C92}"/>
              </a:ext>
            </a:extLst>
          </p:cNvPr>
          <p:cNvSpPr/>
          <p:nvPr/>
        </p:nvSpPr>
        <p:spPr>
          <a:xfrm>
            <a:off x="8835784" y="4244605"/>
            <a:ext cx="1305872" cy="231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Outputs</a:t>
            </a:r>
            <a:endParaRPr lang="en-US" sz="1200" dirty="0"/>
          </a:p>
        </p:txBody>
      </p:sp>
      <p:sp>
        <p:nvSpPr>
          <p:cNvPr id="36" name="Text 30">
            <a:extLst>
              <a:ext uri="{FF2B5EF4-FFF2-40B4-BE49-F238E27FC236}">
                <a16:creationId xmlns:a16="http://schemas.microsoft.com/office/drawing/2014/main" id="{804E20F8-84C1-9A04-EED0-20E854B6B89D}"/>
              </a:ext>
            </a:extLst>
          </p:cNvPr>
          <p:cNvSpPr/>
          <p:nvPr/>
        </p:nvSpPr>
        <p:spPr>
          <a:xfrm>
            <a:off x="8877182" y="4491614"/>
            <a:ext cx="1201193" cy="370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km of lines built</a:t>
            </a:r>
            <a:endParaRPr lang="en-US" sz="1100" dirty="0"/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DAM operational</a:t>
            </a:r>
            <a:endParaRPr lang="en-US" sz="1100" dirty="0"/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Regulatory rules</a:t>
            </a:r>
            <a:endParaRPr lang="en-US" sz="1100" dirty="0"/>
          </a:p>
        </p:txBody>
      </p:sp>
      <p:sp>
        <p:nvSpPr>
          <p:cNvPr id="39" name="Shape 33">
            <a:extLst>
              <a:ext uri="{FF2B5EF4-FFF2-40B4-BE49-F238E27FC236}">
                <a16:creationId xmlns:a16="http://schemas.microsoft.com/office/drawing/2014/main" id="{2514E280-840C-847A-6381-A07163CE3925}"/>
              </a:ext>
            </a:extLst>
          </p:cNvPr>
          <p:cNvSpPr/>
          <p:nvPr/>
        </p:nvSpPr>
        <p:spPr>
          <a:xfrm>
            <a:off x="10417702" y="4226526"/>
            <a:ext cx="1519341" cy="899118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40" name="Text 34">
            <a:extLst>
              <a:ext uri="{FF2B5EF4-FFF2-40B4-BE49-F238E27FC236}">
                <a16:creationId xmlns:a16="http://schemas.microsoft.com/office/drawing/2014/main" id="{D2F4CDDD-EA89-2CA1-CC19-D5B96CCD188B}"/>
              </a:ext>
            </a:extLst>
          </p:cNvPr>
          <p:cNvSpPr/>
          <p:nvPr/>
        </p:nvSpPr>
        <p:spPr>
          <a:xfrm>
            <a:off x="10566691" y="4228634"/>
            <a:ext cx="1305872" cy="231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</a:rPr>
              <a:t>Outcomes</a:t>
            </a:r>
            <a:endParaRPr lang="en-US" sz="1100" dirty="0"/>
          </a:p>
        </p:txBody>
      </p:sp>
      <p:sp>
        <p:nvSpPr>
          <p:cNvPr id="41" name="Text 35">
            <a:extLst>
              <a:ext uri="{FF2B5EF4-FFF2-40B4-BE49-F238E27FC236}">
                <a16:creationId xmlns:a16="http://schemas.microsoft.com/office/drawing/2014/main" id="{7606C825-1FC4-C727-413E-BDE51609F0DA}"/>
              </a:ext>
            </a:extLst>
          </p:cNvPr>
          <p:cNvSpPr/>
          <p:nvPr/>
        </p:nvSpPr>
        <p:spPr>
          <a:xfrm>
            <a:off x="10619030" y="4503696"/>
            <a:ext cx="1201193" cy="370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050" dirty="0">
                <a:solidFill>
                  <a:srgbClr val="FFFFFF"/>
                </a:solidFill>
              </a:rPr>
              <a:t>↑ Trade</a:t>
            </a:r>
            <a:endParaRPr lang="en-US" sz="1050" dirty="0"/>
          </a:p>
          <a:p>
            <a:pPr algn="ctr"/>
            <a:r>
              <a:rPr lang="en-US" sz="1050" dirty="0">
                <a:solidFill>
                  <a:srgbClr val="FFFFFF"/>
                </a:solidFill>
              </a:rPr>
              <a:t>↓ Energy costs</a:t>
            </a:r>
            <a:endParaRPr lang="en-US" sz="1050" dirty="0"/>
          </a:p>
          <a:p>
            <a:pPr algn="ctr"/>
            <a:r>
              <a:rPr lang="en-US" sz="1050" dirty="0">
                <a:solidFill>
                  <a:srgbClr val="FFFFFF"/>
                </a:solidFill>
              </a:rPr>
              <a:t>↑ Grid resilience</a:t>
            </a:r>
            <a:endParaRPr lang="en-US" sz="1050" dirty="0"/>
          </a:p>
        </p:txBody>
      </p:sp>
      <p:sp>
        <p:nvSpPr>
          <p:cNvPr id="42" name="Text 36">
            <a:extLst>
              <a:ext uri="{FF2B5EF4-FFF2-40B4-BE49-F238E27FC236}">
                <a16:creationId xmlns:a16="http://schemas.microsoft.com/office/drawing/2014/main" id="{54AD1105-08C3-3AE7-217A-3ADEA6D0A212}"/>
              </a:ext>
            </a:extLst>
          </p:cNvPr>
          <p:cNvSpPr/>
          <p:nvPr/>
        </p:nvSpPr>
        <p:spPr>
          <a:xfrm>
            <a:off x="5377453" y="5274810"/>
            <a:ext cx="5914372" cy="231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kern="0" spc="267" dirty="0">
                <a:solidFill>
                  <a:srgbClr val="0D2240"/>
                </a:solidFill>
              </a:rPr>
              <a:t>IMPLEMENTATION PHASES (</a:t>
            </a:r>
            <a:r>
              <a:rPr lang="en-US" sz="1050" b="1" i="1" kern="0" spc="267" dirty="0">
                <a:solidFill>
                  <a:srgbClr val="0D2240"/>
                </a:solidFill>
              </a:rPr>
              <a:t>indicative</a:t>
            </a:r>
            <a:r>
              <a:rPr lang="en-US" sz="1050" b="1" kern="0" spc="267" dirty="0">
                <a:solidFill>
                  <a:srgbClr val="0D2240"/>
                </a:solidFill>
              </a:rPr>
              <a:t>)</a:t>
            </a:r>
            <a:endParaRPr lang="en-US" sz="1050" dirty="0"/>
          </a:p>
        </p:txBody>
      </p:sp>
      <p:sp>
        <p:nvSpPr>
          <p:cNvPr id="43" name="Shape 37">
            <a:extLst>
              <a:ext uri="{FF2B5EF4-FFF2-40B4-BE49-F238E27FC236}">
                <a16:creationId xmlns:a16="http://schemas.microsoft.com/office/drawing/2014/main" id="{D0C1B247-B527-4E5D-C4CC-2F8E5B55611C}"/>
              </a:ext>
            </a:extLst>
          </p:cNvPr>
          <p:cNvSpPr/>
          <p:nvPr/>
        </p:nvSpPr>
        <p:spPr>
          <a:xfrm>
            <a:off x="5377453" y="5774079"/>
            <a:ext cx="1953386" cy="707137"/>
          </a:xfrm>
          <a:prstGeom prst="rect">
            <a:avLst/>
          </a:prstGeom>
          <a:solidFill>
            <a:srgbClr val="0D2240"/>
          </a:solidFill>
          <a:ln w="12700">
            <a:solidFill>
              <a:srgbClr val="0D2240"/>
            </a:solidFill>
            <a:prstDash val="solid"/>
          </a:ln>
          <a:effectLst>
            <a:outerShdw blurRad="762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45" name="Shape 39">
            <a:extLst>
              <a:ext uri="{FF2B5EF4-FFF2-40B4-BE49-F238E27FC236}">
                <a16:creationId xmlns:a16="http://schemas.microsoft.com/office/drawing/2014/main" id="{7A1FDF53-D29B-76D3-5349-62ABB8CBFFAD}"/>
              </a:ext>
            </a:extLst>
          </p:cNvPr>
          <p:cNvSpPr/>
          <p:nvPr/>
        </p:nvSpPr>
        <p:spPr>
          <a:xfrm>
            <a:off x="6531709" y="5524267"/>
            <a:ext cx="792480" cy="219456"/>
          </a:xfrm>
          <a:prstGeom prst="roundRect">
            <a:avLst>
              <a:gd name="adj" fmla="val 22222"/>
            </a:avLst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6" name="Text 40">
            <a:extLst>
              <a:ext uri="{FF2B5EF4-FFF2-40B4-BE49-F238E27FC236}">
                <a16:creationId xmlns:a16="http://schemas.microsoft.com/office/drawing/2014/main" id="{0EE06114-DA75-F4B3-BB3A-70DD7A0B693D}"/>
              </a:ext>
            </a:extLst>
          </p:cNvPr>
          <p:cNvSpPr/>
          <p:nvPr/>
        </p:nvSpPr>
        <p:spPr>
          <a:xfrm>
            <a:off x="6534041" y="5536218"/>
            <a:ext cx="79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0D2240"/>
                </a:solidFill>
              </a:rPr>
              <a:t>Phase 1</a:t>
            </a:r>
            <a:endParaRPr lang="en-US" sz="1000" dirty="0"/>
          </a:p>
        </p:txBody>
      </p:sp>
      <p:sp>
        <p:nvSpPr>
          <p:cNvPr id="47" name="Text 41">
            <a:extLst>
              <a:ext uri="{FF2B5EF4-FFF2-40B4-BE49-F238E27FC236}">
                <a16:creationId xmlns:a16="http://schemas.microsoft.com/office/drawing/2014/main" id="{8ABFD2CA-B7D8-6F74-4419-F41F5D793904}"/>
              </a:ext>
            </a:extLst>
          </p:cNvPr>
          <p:cNvSpPr/>
          <p:nvPr/>
        </p:nvSpPr>
        <p:spPr>
          <a:xfrm>
            <a:off x="5425967" y="5558226"/>
            <a:ext cx="197104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A0C0D8"/>
                </a:solidFill>
              </a:rPr>
              <a:t>2026–</a:t>
            </a:r>
            <a:endParaRPr lang="en-US" sz="1050" dirty="0"/>
          </a:p>
        </p:txBody>
      </p:sp>
      <p:sp>
        <p:nvSpPr>
          <p:cNvPr id="48" name="Text 42">
            <a:extLst>
              <a:ext uri="{FF2B5EF4-FFF2-40B4-BE49-F238E27FC236}">
                <a16:creationId xmlns:a16="http://schemas.microsoft.com/office/drawing/2014/main" id="{7EDC35A2-E841-9E7C-F0B3-D94965831801}"/>
              </a:ext>
            </a:extLst>
          </p:cNvPr>
          <p:cNvSpPr/>
          <p:nvPr/>
        </p:nvSpPr>
        <p:spPr>
          <a:xfrm>
            <a:off x="5479752" y="5817392"/>
            <a:ext cx="1798648" cy="639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i="1">
                <a:solidFill>
                  <a:srgbClr val="7FA8C4"/>
                </a:solidFill>
              </a:rPr>
              <a:t>UTIP + RTMP</a:t>
            </a:r>
            <a:endParaRPr lang="en-US" sz="1200" b="1"/>
          </a:p>
        </p:txBody>
      </p:sp>
      <p:pic>
        <p:nvPicPr>
          <p:cNvPr id="49" name="Image 4" descr="preencoded.png">
            <a:extLst>
              <a:ext uri="{FF2B5EF4-FFF2-40B4-BE49-F238E27FC236}">
                <a16:creationId xmlns:a16="http://schemas.microsoft.com/office/drawing/2014/main" id="{F548B315-5314-3C06-B429-6860ADBB6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34" y="6005728"/>
            <a:ext cx="195072" cy="243840"/>
          </a:xfrm>
          <a:prstGeom prst="rect">
            <a:avLst/>
          </a:prstGeom>
        </p:spPr>
      </p:pic>
      <p:sp>
        <p:nvSpPr>
          <p:cNvPr id="50" name="Shape 43">
            <a:extLst>
              <a:ext uri="{FF2B5EF4-FFF2-40B4-BE49-F238E27FC236}">
                <a16:creationId xmlns:a16="http://schemas.microsoft.com/office/drawing/2014/main" id="{58B9C0DD-A76E-3165-455E-36B42F4084C7}"/>
              </a:ext>
            </a:extLst>
          </p:cNvPr>
          <p:cNvSpPr/>
          <p:nvPr/>
        </p:nvSpPr>
        <p:spPr>
          <a:xfrm>
            <a:off x="7517336" y="5774080"/>
            <a:ext cx="2006405" cy="707136"/>
          </a:xfrm>
          <a:prstGeom prst="rect">
            <a:avLst/>
          </a:prstGeom>
          <a:solidFill>
            <a:srgbClr val="F0F4F8"/>
          </a:solidFill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3200" dirty="0"/>
          </a:p>
        </p:txBody>
      </p:sp>
      <p:sp>
        <p:nvSpPr>
          <p:cNvPr id="52" name="Text 45">
            <a:extLst>
              <a:ext uri="{FF2B5EF4-FFF2-40B4-BE49-F238E27FC236}">
                <a16:creationId xmlns:a16="http://schemas.microsoft.com/office/drawing/2014/main" id="{7FB7B01D-1880-11B1-0439-71A74C40CAF2}"/>
              </a:ext>
            </a:extLst>
          </p:cNvPr>
          <p:cNvSpPr/>
          <p:nvPr/>
        </p:nvSpPr>
        <p:spPr>
          <a:xfrm>
            <a:off x="7575376" y="5546266"/>
            <a:ext cx="197104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82A0"/>
                </a:solidFill>
              </a:rPr>
              <a:t>2027 – </a:t>
            </a:r>
            <a:endParaRPr lang="en-US" sz="1050" dirty="0"/>
          </a:p>
        </p:txBody>
      </p:sp>
      <p:pic>
        <p:nvPicPr>
          <p:cNvPr id="54" name="Image 5" descr="preencoded.png">
            <a:extLst>
              <a:ext uri="{FF2B5EF4-FFF2-40B4-BE49-F238E27FC236}">
                <a16:creationId xmlns:a16="http://schemas.microsoft.com/office/drawing/2014/main" id="{58F005EE-32EA-CBB4-D45B-D36251A8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130" y="6005728"/>
            <a:ext cx="195072" cy="243840"/>
          </a:xfrm>
          <a:prstGeom prst="rect">
            <a:avLst/>
          </a:prstGeom>
        </p:spPr>
      </p:pic>
      <p:sp>
        <p:nvSpPr>
          <p:cNvPr id="55" name="Shape 47">
            <a:extLst>
              <a:ext uri="{FF2B5EF4-FFF2-40B4-BE49-F238E27FC236}">
                <a16:creationId xmlns:a16="http://schemas.microsoft.com/office/drawing/2014/main" id="{B516422A-6472-294C-D6EF-D665FE32DD00}"/>
              </a:ext>
            </a:extLst>
          </p:cNvPr>
          <p:cNvSpPr/>
          <p:nvPr/>
        </p:nvSpPr>
        <p:spPr>
          <a:xfrm>
            <a:off x="9765678" y="5774737"/>
            <a:ext cx="2247539" cy="707136"/>
          </a:xfrm>
          <a:prstGeom prst="rect">
            <a:avLst/>
          </a:prstGeom>
          <a:solidFill>
            <a:srgbClr val="F0F4F8"/>
          </a:solidFill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59" name="Shape 51">
            <a:extLst>
              <a:ext uri="{FF2B5EF4-FFF2-40B4-BE49-F238E27FC236}">
                <a16:creationId xmlns:a16="http://schemas.microsoft.com/office/drawing/2014/main" id="{15C34246-E674-78E3-098E-9E681BA59651}"/>
              </a:ext>
            </a:extLst>
          </p:cNvPr>
          <p:cNvSpPr/>
          <p:nvPr/>
        </p:nvSpPr>
        <p:spPr>
          <a:xfrm>
            <a:off x="-5196" y="6776573"/>
            <a:ext cx="12192000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1" name="Text 1">
            <a:extLst>
              <a:ext uri="{FF2B5EF4-FFF2-40B4-BE49-F238E27FC236}">
                <a16:creationId xmlns:a16="http://schemas.microsoft.com/office/drawing/2014/main" id="{458588B0-FA2E-CD1F-502E-3A400DCE3E40}"/>
              </a:ext>
            </a:extLst>
          </p:cNvPr>
          <p:cNvSpPr/>
          <p:nvPr/>
        </p:nvSpPr>
        <p:spPr>
          <a:xfrm>
            <a:off x="361851" y="154579"/>
            <a:ext cx="853440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1600" dirty="0">
                <a:solidFill>
                  <a:srgbClr val="6B82A0"/>
                </a:solidFill>
                <a:latin typeface="Calibri" panose="020F0502020204030204"/>
              </a:rPr>
              <a:t>World Bank support for the Eastern Africa Power Pool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69760BBE-A8DF-B0C2-766D-16211156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78" y="154579"/>
            <a:ext cx="2594006" cy="5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2">
            <a:extLst>
              <a:ext uri="{FF2B5EF4-FFF2-40B4-BE49-F238E27FC236}">
                <a16:creationId xmlns:a16="http://schemas.microsoft.com/office/drawing/2014/main" id="{9238C4FB-ABC3-34CC-D3D1-536FB15823F2}"/>
              </a:ext>
            </a:extLst>
          </p:cNvPr>
          <p:cNvSpPr/>
          <p:nvPr/>
        </p:nvSpPr>
        <p:spPr>
          <a:xfrm>
            <a:off x="670560" y="558654"/>
            <a:ext cx="7315200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2933" b="1" i="1" dirty="0">
                <a:solidFill>
                  <a:srgbClr val="0D2240"/>
                </a:solidFill>
                <a:latin typeface="Calibri" panose="020F0502020204030204"/>
              </a:rPr>
              <a:t>Proposed</a:t>
            </a:r>
            <a:r>
              <a:rPr lang="en-US" sz="2933" b="1" dirty="0">
                <a:solidFill>
                  <a:srgbClr val="0D2240"/>
                </a:solidFill>
                <a:latin typeface="Calibri" panose="020F0502020204030204"/>
              </a:rPr>
              <a:t> RETRADE-EA MPA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Text 17">
            <a:extLst>
              <a:ext uri="{FF2B5EF4-FFF2-40B4-BE49-F238E27FC236}">
                <a16:creationId xmlns:a16="http://schemas.microsoft.com/office/drawing/2014/main" id="{886A1BA6-4649-AC2B-8B66-50937636510A}"/>
              </a:ext>
            </a:extLst>
          </p:cNvPr>
          <p:cNvSpPr/>
          <p:nvPr/>
        </p:nvSpPr>
        <p:spPr>
          <a:xfrm>
            <a:off x="5417311" y="1962673"/>
            <a:ext cx="688848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kern="0" spc="267" dirty="0">
                <a:solidFill>
                  <a:srgbClr val="007B83"/>
                </a:solidFill>
              </a:rPr>
              <a:t>PROGRAM FRAMEWORK</a:t>
            </a:r>
            <a:endParaRPr lang="en-US" sz="11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B2AF7F9-C726-F518-C233-8FD397427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4" y="1194431"/>
            <a:ext cx="5049492" cy="550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45">
            <a:extLst>
              <a:ext uri="{FF2B5EF4-FFF2-40B4-BE49-F238E27FC236}">
                <a16:creationId xmlns:a16="http://schemas.microsoft.com/office/drawing/2014/main" id="{95B0062F-64DA-A91A-9776-B6D6DF6AB618}"/>
              </a:ext>
            </a:extLst>
          </p:cNvPr>
          <p:cNvSpPr/>
          <p:nvPr/>
        </p:nvSpPr>
        <p:spPr>
          <a:xfrm>
            <a:off x="7552701" y="6053473"/>
            <a:ext cx="197104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i="1">
                <a:solidFill>
                  <a:srgbClr val="143462"/>
                </a:solidFill>
              </a:rPr>
              <a:t>Ethiopia-Somalia Interconnector</a:t>
            </a:r>
          </a:p>
        </p:txBody>
      </p:sp>
      <p:sp>
        <p:nvSpPr>
          <p:cNvPr id="5" name="Text 45">
            <a:extLst>
              <a:ext uri="{FF2B5EF4-FFF2-40B4-BE49-F238E27FC236}">
                <a16:creationId xmlns:a16="http://schemas.microsoft.com/office/drawing/2014/main" id="{A0620B4B-ACAF-52EC-768D-8F4054C8A3C5}"/>
              </a:ext>
            </a:extLst>
          </p:cNvPr>
          <p:cNvSpPr/>
          <p:nvPr/>
        </p:nvSpPr>
        <p:spPr>
          <a:xfrm>
            <a:off x="9787067" y="5829427"/>
            <a:ext cx="2226150" cy="61861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000" i="1">
                <a:solidFill>
                  <a:srgbClr val="143462"/>
                </a:solidFill>
              </a:rPr>
              <a:t>Uganda-DRC Interconnection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000" i="1">
                <a:solidFill>
                  <a:srgbClr val="143462"/>
                </a:solidFill>
              </a:rPr>
              <a:t>Burundi-TZ Interconnection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000" i="1">
                <a:solidFill>
                  <a:srgbClr val="143462"/>
                </a:solidFill>
              </a:rPr>
              <a:t>National transmission strengthening, including ITPs</a:t>
            </a:r>
          </a:p>
        </p:txBody>
      </p:sp>
      <p:sp>
        <p:nvSpPr>
          <p:cNvPr id="7" name="Shape 39">
            <a:extLst>
              <a:ext uri="{FF2B5EF4-FFF2-40B4-BE49-F238E27FC236}">
                <a16:creationId xmlns:a16="http://schemas.microsoft.com/office/drawing/2014/main" id="{ACF4B4F9-A9DD-584E-291C-B9D7C20B48D9}"/>
              </a:ext>
            </a:extLst>
          </p:cNvPr>
          <p:cNvSpPr/>
          <p:nvPr/>
        </p:nvSpPr>
        <p:spPr>
          <a:xfrm>
            <a:off x="8787830" y="5509329"/>
            <a:ext cx="792480" cy="219456"/>
          </a:xfrm>
          <a:prstGeom prst="roundRect">
            <a:avLst>
              <a:gd name="adj" fmla="val 22222"/>
            </a:avLst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4" name="Text 40">
            <a:extLst>
              <a:ext uri="{FF2B5EF4-FFF2-40B4-BE49-F238E27FC236}">
                <a16:creationId xmlns:a16="http://schemas.microsoft.com/office/drawing/2014/main" id="{4323889D-53FD-4539-569C-5D4B12E81140}"/>
              </a:ext>
            </a:extLst>
          </p:cNvPr>
          <p:cNvSpPr/>
          <p:nvPr/>
        </p:nvSpPr>
        <p:spPr>
          <a:xfrm>
            <a:off x="8814067" y="5527258"/>
            <a:ext cx="79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0D2240"/>
                </a:solidFill>
              </a:rPr>
              <a:t>Phase 2</a:t>
            </a:r>
            <a:endParaRPr lang="en-US" sz="1000" dirty="0"/>
          </a:p>
        </p:txBody>
      </p:sp>
      <p:sp>
        <p:nvSpPr>
          <p:cNvPr id="17" name="Shape 39">
            <a:extLst>
              <a:ext uri="{FF2B5EF4-FFF2-40B4-BE49-F238E27FC236}">
                <a16:creationId xmlns:a16="http://schemas.microsoft.com/office/drawing/2014/main" id="{CE0202CE-5C34-DF35-1A15-845257A186FF}"/>
              </a:ext>
            </a:extLst>
          </p:cNvPr>
          <p:cNvSpPr/>
          <p:nvPr/>
        </p:nvSpPr>
        <p:spPr>
          <a:xfrm>
            <a:off x="11163117" y="5495049"/>
            <a:ext cx="792480" cy="219456"/>
          </a:xfrm>
          <a:prstGeom prst="roundRect">
            <a:avLst>
              <a:gd name="adj" fmla="val 22222"/>
            </a:avLst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7" name="Text 40">
            <a:extLst>
              <a:ext uri="{FF2B5EF4-FFF2-40B4-BE49-F238E27FC236}">
                <a16:creationId xmlns:a16="http://schemas.microsoft.com/office/drawing/2014/main" id="{C36AA8B4-3B6F-37E3-D42C-76E33AC27F79}"/>
              </a:ext>
            </a:extLst>
          </p:cNvPr>
          <p:cNvSpPr/>
          <p:nvPr/>
        </p:nvSpPr>
        <p:spPr>
          <a:xfrm>
            <a:off x="11189354" y="5512978"/>
            <a:ext cx="79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0D2240"/>
                </a:solidFill>
              </a:rPr>
              <a:t>Phase 3</a:t>
            </a:r>
            <a:endParaRPr lang="en-US" sz="1000" dirty="0"/>
          </a:p>
        </p:txBody>
      </p:sp>
      <p:sp>
        <p:nvSpPr>
          <p:cNvPr id="28" name="Text 45">
            <a:extLst>
              <a:ext uri="{FF2B5EF4-FFF2-40B4-BE49-F238E27FC236}">
                <a16:creationId xmlns:a16="http://schemas.microsoft.com/office/drawing/2014/main" id="{67BD5051-1F8D-DB45-6D5C-78EC443C3C98}"/>
              </a:ext>
            </a:extLst>
          </p:cNvPr>
          <p:cNvSpPr/>
          <p:nvPr/>
        </p:nvSpPr>
        <p:spPr>
          <a:xfrm>
            <a:off x="9759416" y="5530954"/>
            <a:ext cx="1174265" cy="1960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dirty="0">
                <a:solidFill>
                  <a:srgbClr val="6B82A0"/>
                </a:solidFill>
              </a:rPr>
              <a:t>2028 -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902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7056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1851" y="154579"/>
            <a:ext cx="853440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1600" dirty="0">
                <a:solidFill>
                  <a:srgbClr val="6B82A0"/>
                </a:solidFill>
                <a:latin typeface="Calibri" panose="020F0502020204030204"/>
              </a:rPr>
              <a:t>World Bank support for the Eastern Africa Power Pool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7680" y="487680"/>
            <a:ext cx="7315200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2933" b="1" i="1" dirty="0">
                <a:solidFill>
                  <a:srgbClr val="0D2240"/>
                </a:solidFill>
                <a:latin typeface="Calibri" panose="020F0502020204030204"/>
              </a:rPr>
              <a:t>Proposed</a:t>
            </a:r>
            <a:r>
              <a:rPr lang="en-US" sz="2933" b="1" dirty="0">
                <a:solidFill>
                  <a:srgbClr val="0D2240"/>
                </a:solidFill>
                <a:latin typeface="Calibri" panose="020F0502020204030204"/>
              </a:rPr>
              <a:t> RETRADE-EA — Phase 1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326880" y="84876"/>
            <a:ext cx="2865120" cy="1036782"/>
          </a:xfrm>
          <a:prstGeom prst="rect">
            <a:avLst/>
          </a:prstGeom>
          <a:solidFill>
            <a:srgbClr val="F0F4F8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326880" y="121914"/>
            <a:ext cx="2865120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2000" b="1" dirty="0">
                <a:solidFill>
                  <a:srgbClr val="C8922A"/>
                </a:solidFill>
                <a:latin typeface="Calibri" panose="020F0502020204030204"/>
              </a:rPr>
              <a:t>$1.84 billion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dirty="0">
                <a:solidFill>
                  <a:srgbClr val="0D2240"/>
                </a:solidFill>
                <a:latin typeface="Calibri" panose="020F0502020204030204"/>
              </a:rPr>
              <a:t>over 5 years  (2026–2031)</a:t>
            </a:r>
            <a:endParaRPr lang="en-US" sz="4000" dirty="0">
              <a:solidFill>
                <a:srgbClr val="0D2240"/>
              </a:solidFill>
              <a:latin typeface="Calibri" panose="020F050202020403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0" y="1121664"/>
            <a:ext cx="12192000" cy="0"/>
          </a:xfrm>
          <a:prstGeom prst="line">
            <a:avLst/>
          </a:prstGeom>
          <a:noFill/>
          <a:ln w="1905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0" y="1121664"/>
            <a:ext cx="5547360" cy="438912"/>
          </a:xfrm>
          <a:prstGeom prst="rect">
            <a:avLst/>
          </a:prstGeom>
          <a:solidFill>
            <a:srgbClr val="0D2240"/>
          </a:solidFill>
          <a:ln w="12700">
            <a:solidFill>
              <a:srgbClr val="0D224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243840" y="1121664"/>
            <a:ext cx="53035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1300" b="1" kern="0" spc="267" dirty="0">
                <a:solidFill>
                  <a:srgbClr val="FFFFFF"/>
                </a:solidFill>
                <a:latin typeface="Calibri" panose="020F0502020204030204"/>
              </a:rPr>
              <a:t>HARD INFRASTRUCTURE</a:t>
            </a:r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723" y="1688092"/>
            <a:ext cx="5465610" cy="3665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2000" b="1" dirty="0">
                <a:solidFill>
                  <a:srgbClr val="0D2240"/>
                </a:solidFill>
                <a:latin typeface="Calibri" panose="020F0502020204030204"/>
              </a:rPr>
              <a:t>Uganda–Tanzania Interconnector (UTIP) (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/>
              </a:rPr>
              <a:t>proposed</a:t>
            </a:r>
            <a:r>
              <a:rPr lang="en-US" sz="2000" b="1" dirty="0">
                <a:solidFill>
                  <a:srgbClr val="0D2240"/>
                </a:solidFill>
                <a:latin typeface="Calibri" panose="020F0502020204030204"/>
              </a:rPr>
              <a:t>)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93333" y="2017275"/>
            <a:ext cx="4766995" cy="347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b="1" dirty="0">
                <a:solidFill>
                  <a:srgbClr val="C8922A"/>
                </a:solidFill>
                <a:latin typeface="Calibri" panose="020F0502020204030204"/>
              </a:rPr>
              <a:t>$660 million </a:t>
            </a:r>
            <a:r>
              <a:rPr lang="en-US" sz="1600" dirty="0">
                <a:solidFill>
                  <a:srgbClr val="6B82A0"/>
                </a:solidFill>
                <a:latin typeface="Calibri" panose="020F0502020204030204"/>
              </a:rPr>
              <a:t>co-financed with AFD, EU and JICA</a:t>
            </a:r>
          </a:p>
        </p:txBody>
      </p:sp>
      <p:sp>
        <p:nvSpPr>
          <p:cNvPr id="12" name="Text 10"/>
          <p:cNvSpPr/>
          <p:nvPr/>
        </p:nvSpPr>
        <p:spPr>
          <a:xfrm>
            <a:off x="238836" y="2631611"/>
            <a:ext cx="5703668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i="1" dirty="0">
                <a:solidFill>
                  <a:srgbClr val="6B82A0"/>
                </a:solidFill>
                <a:latin typeface="Calibri" panose="020F0502020204030204"/>
              </a:rPr>
              <a:t>Building the Western transmission corridor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166234" y="3093058"/>
            <a:ext cx="2938270" cy="3399175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3453930" y="3293758"/>
            <a:ext cx="2011680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453930" y="3379102"/>
            <a:ext cx="20116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2133" b="1" dirty="0">
                <a:solidFill>
                  <a:srgbClr val="0D2240"/>
                </a:solidFill>
                <a:latin typeface="Calibri" panose="020F0502020204030204"/>
              </a:rPr>
              <a:t>400 kV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453930" y="3769246"/>
            <a:ext cx="20116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1400" dirty="0">
                <a:solidFill>
                  <a:srgbClr val="6B82A0"/>
                </a:solidFill>
                <a:latin typeface="Calibri" panose="020F0502020204030204"/>
              </a:rPr>
              <a:t>double-circuit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3453930" y="4366654"/>
            <a:ext cx="2011680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3453930" y="4451998"/>
            <a:ext cx="20116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2133" b="1" dirty="0">
                <a:solidFill>
                  <a:srgbClr val="0D2240"/>
                </a:solidFill>
                <a:latin typeface="Calibri" panose="020F0502020204030204"/>
              </a:rPr>
              <a:t>1,000 MW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453930" y="4842142"/>
            <a:ext cx="20116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1400" dirty="0">
                <a:solidFill>
                  <a:srgbClr val="6B82A0"/>
                </a:solidFill>
                <a:latin typeface="Calibri" panose="020F0502020204030204"/>
              </a:rPr>
              <a:t>transfer capacity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3453930" y="5439550"/>
            <a:ext cx="2011680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3453930" y="5524894"/>
            <a:ext cx="20116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2133" b="1" dirty="0">
                <a:solidFill>
                  <a:srgbClr val="0D2240"/>
                </a:solidFill>
                <a:latin typeface="Calibri" panose="020F0502020204030204"/>
              </a:rPr>
              <a:t>807 km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3453930" y="5915038"/>
            <a:ext cx="20116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endParaRPr lang="en-US" sz="10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5547359" y="1121664"/>
            <a:ext cx="45719" cy="5458887"/>
          </a:xfrm>
          <a:prstGeom prst="rect">
            <a:avLst/>
          </a:prstGeom>
          <a:solidFill>
            <a:srgbClr val="D0DAE6"/>
          </a:solidFill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1"/>
          <p:cNvSpPr/>
          <p:nvPr/>
        </p:nvSpPr>
        <p:spPr>
          <a:xfrm>
            <a:off x="5596128" y="1121664"/>
            <a:ext cx="6595872" cy="438912"/>
          </a:xfrm>
          <a:prstGeom prst="rect">
            <a:avLst/>
          </a:prstGeom>
          <a:solidFill>
            <a:srgbClr val="0D2240"/>
          </a:solidFill>
          <a:ln w="12700">
            <a:solidFill>
              <a:srgbClr val="0D22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5839969" y="1121664"/>
            <a:ext cx="3627729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1300" b="1" kern="0" spc="267" dirty="0">
                <a:solidFill>
                  <a:srgbClr val="FFFFFF"/>
                </a:solidFill>
                <a:latin typeface="Calibri" panose="020F0502020204030204"/>
              </a:rPr>
              <a:t>SOFT INFRASTRUCTURE</a:t>
            </a:r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5781195" y="1659107"/>
            <a:ext cx="62301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sz="2000" b="1" dirty="0">
                <a:solidFill>
                  <a:srgbClr val="0D2240"/>
                </a:solidFill>
                <a:latin typeface="Calibri" panose="020F0502020204030204"/>
              </a:rPr>
              <a:t>Regional Trade &amp; Market Project (RTMP) (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/>
              </a:rPr>
              <a:t>proposed</a:t>
            </a:r>
            <a:r>
              <a:rPr lang="en-US" sz="2000" b="1" dirty="0">
                <a:solidFill>
                  <a:srgbClr val="0D2240"/>
                </a:solidFill>
                <a:latin typeface="Calibri" panose="020F0502020204030204"/>
              </a:rPr>
              <a:t>)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5781195" y="2012675"/>
            <a:ext cx="6571486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b="1" dirty="0">
                <a:solidFill>
                  <a:srgbClr val="CB9D23"/>
                </a:solidFill>
                <a:latin typeface="Calibri" panose="020F0502020204030204"/>
              </a:rPr>
              <a:t>$13.5 million </a:t>
            </a:r>
            <a:r>
              <a:rPr lang="en-US">
                <a:solidFill>
                  <a:srgbClr val="6B82A0"/>
                </a:solidFill>
              </a:rPr>
              <a:t>| </a:t>
            </a:r>
            <a:r>
              <a:rPr lang="en-US" sz="1600" dirty="0">
                <a:solidFill>
                  <a:srgbClr val="6B82A0"/>
                </a:solidFill>
                <a:latin typeface="Calibri" panose="020F0502020204030204"/>
              </a:rPr>
              <a:t>IDA + ESMAP</a:t>
            </a:r>
            <a:r>
              <a:rPr lang="en-US" sz="1600">
                <a:solidFill>
                  <a:srgbClr val="6B82A0"/>
                </a:solidFill>
                <a:latin typeface="Calibri" panose="020F0502020204030204"/>
              </a:rPr>
              <a:t> (funded by </a:t>
            </a:r>
            <a:r>
              <a:rPr lang="en-US" sz="1600">
                <a:solidFill>
                  <a:srgbClr val="6B82A0"/>
                </a:solidFill>
              </a:rPr>
              <a:t>UK-DESNZ)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5781195" y="2540607"/>
            <a:ext cx="6108192" cy="0"/>
          </a:xfrm>
          <a:prstGeom prst="line">
            <a:avLst/>
          </a:prstGeom>
          <a:noFill/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2000"/>
          </a:p>
        </p:txBody>
      </p:sp>
      <p:sp>
        <p:nvSpPr>
          <p:cNvPr id="29" name="Shape 26"/>
          <p:cNvSpPr/>
          <p:nvPr/>
        </p:nvSpPr>
        <p:spPr>
          <a:xfrm>
            <a:off x="5805579" y="2840439"/>
            <a:ext cx="438912" cy="438912"/>
          </a:xfrm>
          <a:prstGeom prst="ellipse">
            <a:avLst/>
          </a:prstGeom>
          <a:solidFill>
            <a:srgbClr val="007B83"/>
          </a:solidFill>
          <a:ln w="12700">
            <a:solidFill>
              <a:srgbClr val="007B8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539" y="2889207"/>
            <a:ext cx="316992" cy="316992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6390795" y="2631611"/>
            <a:ext cx="54985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b="1">
                <a:solidFill>
                  <a:srgbClr val="0D2240"/>
                </a:solidFill>
                <a:latin typeface="Calibri" panose="020F0502020204030204"/>
              </a:rPr>
              <a:t>Regional Day-Ahead Market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 28"/>
          <p:cNvSpPr/>
          <p:nvPr/>
        </p:nvSpPr>
        <p:spPr>
          <a:xfrm>
            <a:off x="6390795" y="2949277"/>
            <a:ext cx="5498592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1400" i="1">
                <a:solidFill>
                  <a:srgbClr val="6B82A0"/>
                </a:solidFill>
                <a:latin typeface="Calibri" panose="020F0502020204030204"/>
              </a:rPr>
              <a:t>DAM post-launch ops, transmission pricing &amp; Market Operator support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Shape 29"/>
          <p:cNvSpPr/>
          <p:nvPr/>
        </p:nvSpPr>
        <p:spPr>
          <a:xfrm>
            <a:off x="5701075" y="3354127"/>
            <a:ext cx="6169152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4" name="Shape 30"/>
          <p:cNvSpPr/>
          <p:nvPr/>
        </p:nvSpPr>
        <p:spPr>
          <a:xfrm>
            <a:off x="5786419" y="3566081"/>
            <a:ext cx="438912" cy="438912"/>
          </a:xfrm>
          <a:prstGeom prst="ellipse">
            <a:avLst/>
          </a:prstGeom>
          <a:solidFill>
            <a:srgbClr val="007B83"/>
          </a:solidFill>
          <a:ln w="12700">
            <a:solidFill>
              <a:srgbClr val="007B8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379" y="3614849"/>
            <a:ext cx="316992" cy="316992"/>
          </a:xfrm>
          <a:prstGeom prst="rect">
            <a:avLst/>
          </a:prstGeom>
        </p:spPr>
      </p:pic>
      <p:sp>
        <p:nvSpPr>
          <p:cNvPr id="36" name="Text 31"/>
          <p:cNvSpPr/>
          <p:nvPr/>
        </p:nvSpPr>
        <p:spPr>
          <a:xfrm>
            <a:off x="6343576" y="3385389"/>
            <a:ext cx="54985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b="1">
                <a:solidFill>
                  <a:srgbClr val="0D2240"/>
                </a:solidFill>
                <a:latin typeface="Calibri" panose="020F0502020204030204"/>
              </a:rPr>
              <a:t>Grid Operations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 32"/>
          <p:cNvSpPr/>
          <p:nvPr/>
        </p:nvSpPr>
        <p:spPr>
          <a:xfrm>
            <a:off x="6371635" y="3670488"/>
            <a:ext cx="5498592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1400" i="1">
                <a:solidFill>
                  <a:srgbClr val="6B82A0"/>
                </a:solidFill>
                <a:latin typeface="Calibri" panose="020F0502020204030204"/>
              </a:rPr>
              <a:t>EAPP Interconnection Code update, grid sync &amp; operator certification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Shape 33"/>
          <p:cNvSpPr/>
          <p:nvPr/>
        </p:nvSpPr>
        <p:spPr>
          <a:xfrm>
            <a:off x="5701075" y="4079651"/>
            <a:ext cx="6169152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9" name="Shape 34"/>
          <p:cNvSpPr/>
          <p:nvPr/>
        </p:nvSpPr>
        <p:spPr>
          <a:xfrm>
            <a:off x="5810413" y="4282226"/>
            <a:ext cx="438912" cy="438912"/>
          </a:xfrm>
          <a:prstGeom prst="ellipse">
            <a:avLst/>
          </a:prstGeom>
          <a:solidFill>
            <a:srgbClr val="007B83"/>
          </a:solidFill>
          <a:ln w="12700">
            <a:solidFill>
              <a:srgbClr val="007B8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4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373" y="4330994"/>
            <a:ext cx="316992" cy="316992"/>
          </a:xfrm>
          <a:prstGeom prst="rect">
            <a:avLst/>
          </a:prstGeom>
        </p:spPr>
      </p:pic>
      <p:sp>
        <p:nvSpPr>
          <p:cNvPr id="41" name="Text 35"/>
          <p:cNvSpPr/>
          <p:nvPr/>
        </p:nvSpPr>
        <p:spPr>
          <a:xfrm>
            <a:off x="6371635" y="4118415"/>
            <a:ext cx="54985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b="1">
                <a:solidFill>
                  <a:srgbClr val="0D2240"/>
                </a:solidFill>
                <a:latin typeface="Calibri" panose="020F0502020204030204"/>
              </a:rPr>
              <a:t>Planning &amp; Infrastructure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 36"/>
          <p:cNvSpPr/>
          <p:nvPr/>
        </p:nvSpPr>
        <p:spPr>
          <a:xfrm>
            <a:off x="6399694" y="4427592"/>
            <a:ext cx="5498592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1400" i="1">
                <a:solidFill>
                  <a:srgbClr val="6B82A0"/>
                </a:solidFill>
                <a:latin typeface="Calibri" panose="020F0502020204030204"/>
              </a:rPr>
              <a:t>Regional power system database, feasibility studies &amp; PPP prep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Shape 37"/>
          <p:cNvSpPr/>
          <p:nvPr/>
        </p:nvSpPr>
        <p:spPr>
          <a:xfrm>
            <a:off x="5660512" y="4794137"/>
            <a:ext cx="6169152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4" name="Shape 38"/>
          <p:cNvSpPr/>
          <p:nvPr/>
        </p:nvSpPr>
        <p:spPr>
          <a:xfrm>
            <a:off x="5786419" y="5031100"/>
            <a:ext cx="438912" cy="438912"/>
          </a:xfrm>
          <a:prstGeom prst="ellipse">
            <a:avLst/>
          </a:prstGeom>
          <a:solidFill>
            <a:srgbClr val="007B83"/>
          </a:solidFill>
          <a:ln w="12700">
            <a:solidFill>
              <a:srgbClr val="007B8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4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7379" y="5079868"/>
            <a:ext cx="316992" cy="316992"/>
          </a:xfrm>
          <a:prstGeom prst="rect">
            <a:avLst/>
          </a:prstGeom>
        </p:spPr>
      </p:pic>
      <p:sp>
        <p:nvSpPr>
          <p:cNvPr id="46" name="Text 39"/>
          <p:cNvSpPr/>
          <p:nvPr/>
        </p:nvSpPr>
        <p:spPr>
          <a:xfrm>
            <a:off x="6383515" y="4849622"/>
            <a:ext cx="54985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b="1">
                <a:solidFill>
                  <a:srgbClr val="0D2240"/>
                </a:solidFill>
                <a:latin typeface="Calibri" panose="020F0502020204030204"/>
              </a:rPr>
              <a:t>Institutional Strengthening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40"/>
          <p:cNvSpPr/>
          <p:nvPr/>
        </p:nvSpPr>
        <p:spPr>
          <a:xfrm>
            <a:off x="6359131" y="5182247"/>
            <a:ext cx="5498592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1400" i="1">
                <a:solidFill>
                  <a:srgbClr val="6B82A0"/>
                </a:solidFill>
                <a:latin typeface="Calibri" panose="020F0502020204030204"/>
              </a:rPr>
              <a:t>EAPP GS capacity, governance, transparency &amp; women's leadership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Shape 41"/>
          <p:cNvSpPr/>
          <p:nvPr/>
        </p:nvSpPr>
        <p:spPr>
          <a:xfrm>
            <a:off x="5673016" y="5657629"/>
            <a:ext cx="6169152" cy="0"/>
          </a:xfrm>
          <a:prstGeom prst="line">
            <a:avLst/>
          </a:prstGeom>
          <a:noFill/>
          <a:ln w="12700">
            <a:solidFill>
              <a:srgbClr val="D0DAE6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9" name="Shape 42"/>
          <p:cNvSpPr/>
          <p:nvPr/>
        </p:nvSpPr>
        <p:spPr>
          <a:xfrm>
            <a:off x="5808189" y="5793678"/>
            <a:ext cx="438912" cy="438912"/>
          </a:xfrm>
          <a:prstGeom prst="ellipse">
            <a:avLst/>
          </a:prstGeom>
          <a:solidFill>
            <a:srgbClr val="007B83"/>
          </a:solidFill>
          <a:ln w="12700">
            <a:solidFill>
              <a:srgbClr val="007B8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pic>
        <p:nvPicPr>
          <p:cNvPr id="5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149" y="5842446"/>
            <a:ext cx="316992" cy="316992"/>
          </a:xfrm>
          <a:prstGeom prst="rect">
            <a:avLst/>
          </a:prstGeom>
        </p:spPr>
      </p:pic>
      <p:sp>
        <p:nvSpPr>
          <p:cNvPr id="51" name="Text 43"/>
          <p:cNvSpPr/>
          <p:nvPr/>
        </p:nvSpPr>
        <p:spPr>
          <a:xfrm>
            <a:off x="6380901" y="5660505"/>
            <a:ext cx="54985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1219170"/>
            <a:r>
              <a:rPr lang="en-US" b="1">
                <a:solidFill>
                  <a:srgbClr val="0D2240"/>
                </a:solidFill>
                <a:latin typeface="Calibri" panose="020F0502020204030204"/>
              </a:rPr>
              <a:t>Regulatory Framework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Text 44"/>
          <p:cNvSpPr/>
          <p:nvPr/>
        </p:nvSpPr>
        <p:spPr>
          <a:xfrm>
            <a:off x="6405284" y="5960616"/>
            <a:ext cx="5498592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1219170"/>
            <a:r>
              <a:rPr lang="en-US" sz="1400" i="1">
                <a:solidFill>
                  <a:srgbClr val="6B82A0"/>
                </a:solidFill>
                <a:latin typeface="Calibri" panose="020F0502020204030204"/>
              </a:rPr>
              <a:t>IRB market surveillance, licensing rules &amp; national regulatory harmonization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Shape 25">
            <a:extLst>
              <a:ext uri="{FF2B5EF4-FFF2-40B4-BE49-F238E27FC236}">
                <a16:creationId xmlns:a16="http://schemas.microsoft.com/office/drawing/2014/main" id="{DFDD5866-BE42-BD92-A254-6996E7B11187}"/>
              </a:ext>
            </a:extLst>
          </p:cNvPr>
          <p:cNvSpPr/>
          <p:nvPr/>
        </p:nvSpPr>
        <p:spPr>
          <a:xfrm>
            <a:off x="238836" y="2540607"/>
            <a:ext cx="5129552" cy="0"/>
          </a:xfrm>
          <a:prstGeom prst="line">
            <a:avLst/>
          </a:prstGeom>
          <a:noFill/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6ABC23-02CE-E9CD-7619-DBC178DD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53" y="332582"/>
            <a:ext cx="2381037" cy="4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Sediment management for sustainable hydropower developmentSediment  management for sustainable hydropower development">
            <a:extLst>
              <a:ext uri="{FF2B5EF4-FFF2-40B4-BE49-F238E27FC236}">
                <a16:creationId xmlns:a16="http://schemas.microsoft.com/office/drawing/2014/main" id="{CFD167AA-4E7C-D2C9-F034-EBFFFE8B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49" y="2189741"/>
            <a:ext cx="910512" cy="3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KINGDOM - Department for Energy Security and Net Zero | GlobalABC">
            <a:extLst>
              <a:ext uri="{FF2B5EF4-FFF2-40B4-BE49-F238E27FC236}">
                <a16:creationId xmlns:a16="http://schemas.microsoft.com/office/drawing/2014/main" id="{A63631B6-F15A-88A1-7296-44EF9FF5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26" y="1998241"/>
            <a:ext cx="910512" cy="5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a8ccef-59a7-46ff-8f19-8da10c8fa14b" xsi:nil="true"/>
    <lcf76f155ced4ddcb4097134ff3c332f xmlns="0fbfe1ae-8c0f-4447-8966-e93eee7b010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5F399B95B69409ED4949DE7AB8F52" ma:contentTypeVersion="17" ma:contentTypeDescription="Create a new document." ma:contentTypeScope="" ma:versionID="55140ea4fd0cd0997d394de0fc373ad0">
  <xsd:schema xmlns:xsd="http://www.w3.org/2001/XMLSchema" xmlns:xs="http://www.w3.org/2001/XMLSchema" xmlns:p="http://schemas.microsoft.com/office/2006/metadata/properties" xmlns:ns1="http://schemas.microsoft.com/sharepoint/v3" xmlns:ns2="0fbfe1ae-8c0f-4447-8966-e93eee7b010d" xmlns:ns3="8ea8ccef-59a7-46ff-8f19-8da10c8fa14b" targetNamespace="http://schemas.microsoft.com/office/2006/metadata/properties" ma:root="true" ma:fieldsID="78ca59955be1bd315da461b62a58d3e8" ns1:_="" ns2:_="" ns3:_="">
    <xsd:import namespace="http://schemas.microsoft.com/sharepoint/v3"/>
    <xsd:import namespace="0fbfe1ae-8c0f-4447-8966-e93eee7b010d"/>
    <xsd:import namespace="8ea8ccef-59a7-46ff-8f19-8da10c8fa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fe1ae-8c0f-4447-8966-e93eee7b0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ccef-59a7-46ff-8f19-8da10c8fa14b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86f27353-e72a-4b4c-abc5-f53231dd9a30}" ma:internalName="TaxCatchAll" ma:showField="CatchAllData" ma:web="8ea8ccef-59a7-46ff-8f19-8da10c8f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E12532-1510-46B5-A755-7D121ABD93C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  <ds:schemaRef ds:uri="http://purl.org/dc/terms/"/>
    <ds:schemaRef ds:uri="http://schemas.openxmlformats.org/package/2006/metadata/core-properties"/>
    <ds:schemaRef ds:uri="8ea8ccef-59a7-46ff-8f19-8da10c8fa14b"/>
    <ds:schemaRef ds:uri="0fbfe1ae-8c0f-4447-8966-e93eee7b010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14170C-FC9F-4AF8-9C8C-F6F2B939EF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18E65E-DE8E-477B-A87E-0B725C7B7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bfe1ae-8c0f-4447-8966-e93eee7b010d"/>
    <ds:schemaRef ds:uri="8ea8ccef-59a7-46ff-8f19-8da10c8fa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293</Words>
  <Application>Microsoft Office PowerPoint</Application>
  <PresentationFormat>Widescreen</PresentationFormat>
  <Paragraphs>70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 of Africa Initiative Country Consultations Pillar I - Energy</dc:title>
  <dc:creator>Chiara Odetta Rogate</dc:creator>
  <cp:lastModifiedBy>Maelle Baronnet</cp:lastModifiedBy>
  <cp:revision>2</cp:revision>
  <dcterms:created xsi:type="dcterms:W3CDTF">2019-10-06T18:37:44Z</dcterms:created>
  <dcterms:modified xsi:type="dcterms:W3CDTF">2026-03-09T21:39:53Z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0x0101003795F399B95B69409ED4949DE7AB8F52</vt:lpwstr>
  </property>
  <property fmtid="{D5CDD505-2E9C-101B-9397-08002B2CF9AE}" pid="3" name="MediaServiceImageTags">
    <vt:lpwstr/>
  </property>
  <property fmtid="{D5CDD505-2E9C-101B-9397-08002B2CF9AE}" pid="4" name="MSIP_Label_89608d83-f952-409d-b7c5-456515bbbf5a_Enabled">
    <vt:lpwstr>true</vt:lpwstr>
  </property>
  <property fmtid="{D5CDD505-2E9C-101B-9397-08002B2CF9AE}" pid="5" name="MSIP_Label_89608d83-f952-409d-b7c5-456515bbbf5a_SetDate">
    <vt:lpwstr>2025-07-23T14:58:53Z</vt:lpwstr>
  </property>
  <property fmtid="{D5CDD505-2E9C-101B-9397-08002B2CF9AE}" pid="6" name="MSIP_Label_89608d83-f952-409d-b7c5-456515bbbf5a_Method">
    <vt:lpwstr>Privileged</vt:lpwstr>
  </property>
  <property fmtid="{D5CDD505-2E9C-101B-9397-08002B2CF9AE}" pid="7" name="MSIP_Label_89608d83-f952-409d-b7c5-456515bbbf5a_Name">
    <vt:lpwstr>Public</vt:lpwstr>
  </property>
  <property fmtid="{D5CDD505-2E9C-101B-9397-08002B2CF9AE}" pid="8" name="MSIP_Label_89608d83-f952-409d-b7c5-456515bbbf5a_SiteId">
    <vt:lpwstr>31a2fec0-266b-4c67-b56e-2796d8f59c36</vt:lpwstr>
  </property>
  <property fmtid="{D5CDD505-2E9C-101B-9397-08002B2CF9AE}" pid="9" name="MSIP_Label_89608d83-f952-409d-b7c5-456515bbbf5a_ActionId">
    <vt:lpwstr>42b0cd68-789d-4531-8702-f0c34b8e8aa2</vt:lpwstr>
  </property>
  <property fmtid="{D5CDD505-2E9C-101B-9397-08002B2CF9AE}" pid="10" name="MSIP_Label_89608d83-f952-409d-b7c5-456515bbbf5a_ContentBits">
    <vt:lpwstr>0</vt:lpwstr>
  </property>
  <property fmtid="{D5CDD505-2E9C-101B-9397-08002B2CF9AE}" pid="11" name="MSIP_Label_89608d83-f952-409d-b7c5-456515bbbf5a_Tag">
    <vt:lpwstr>10, 0, 1, 1</vt:lpwstr>
  </property>
</Properties>
</file>