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 id="2147483750" r:id="rId5"/>
  </p:sldMasterIdLst>
  <p:notesMasterIdLst>
    <p:notesMasterId r:id="rId24"/>
  </p:notesMasterIdLst>
  <p:handoutMasterIdLst>
    <p:handoutMasterId r:id="rId25"/>
  </p:handoutMasterIdLst>
  <p:sldIdLst>
    <p:sldId id="2147376126" r:id="rId6"/>
    <p:sldId id="2147376164" r:id="rId7"/>
    <p:sldId id="2147376148" r:id="rId8"/>
    <p:sldId id="2147376153" r:id="rId9"/>
    <p:sldId id="2147480426" r:id="rId10"/>
    <p:sldId id="2147480427" r:id="rId11"/>
    <p:sldId id="911" r:id="rId12"/>
    <p:sldId id="2147480414" r:id="rId13"/>
    <p:sldId id="2147376159" r:id="rId14"/>
    <p:sldId id="1930" r:id="rId15"/>
    <p:sldId id="2147480422" r:id="rId16"/>
    <p:sldId id="3651" r:id="rId17"/>
    <p:sldId id="2147376161" r:id="rId18"/>
    <p:sldId id="2147480424" r:id="rId19"/>
    <p:sldId id="2147480425" r:id="rId20"/>
    <p:sldId id="2147376163" r:id="rId21"/>
    <p:sldId id="2147480423" r:id="rId22"/>
    <p:sldId id="2147376127" r:id="rId23"/>
  </p:sldIdLst>
  <p:sldSz cx="12192000" cy="6858000"/>
  <p:notesSz cx="7010400" cy="9296400"/>
  <p:defaultTextStyle>
    <a:defPPr>
      <a:defRPr lang="en-GB"/>
    </a:defPPr>
    <a:lvl1pPr algn="l" rtl="0" eaLnBrk="0" fontAlgn="base" hangingPunct="0">
      <a:spcBef>
        <a:spcPct val="0"/>
      </a:spcBef>
      <a:spcAft>
        <a:spcPct val="0"/>
      </a:spcAft>
      <a:defRPr sz="2200" b="1" kern="1200">
        <a:solidFill>
          <a:srgbClr val="990099"/>
        </a:solidFill>
        <a:latin typeface="Arial Narrow" panose="020B060602020203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200" b="1" kern="1200">
        <a:solidFill>
          <a:srgbClr val="990099"/>
        </a:solidFill>
        <a:latin typeface="Arial Narrow" panose="020B060602020203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200" b="1" kern="1200">
        <a:solidFill>
          <a:srgbClr val="990099"/>
        </a:solidFill>
        <a:latin typeface="Arial Narrow" panose="020B060602020203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200" b="1" kern="1200">
        <a:solidFill>
          <a:srgbClr val="990099"/>
        </a:solidFill>
        <a:latin typeface="Arial Narrow" panose="020B060602020203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200" b="1" kern="1200">
        <a:solidFill>
          <a:srgbClr val="990099"/>
        </a:solidFill>
        <a:latin typeface="Arial Narrow" panose="020B0606020202030204" pitchFamily="34" charset="0"/>
        <a:ea typeface="ＭＳ Ｐゴシック" panose="020B0600070205080204" pitchFamily="34" charset="-128"/>
        <a:cs typeface="+mn-cs"/>
      </a:defRPr>
    </a:lvl5pPr>
    <a:lvl6pPr marL="2286000" algn="l" defTabSz="914400" rtl="0" eaLnBrk="1" latinLnBrk="0" hangingPunct="1">
      <a:defRPr sz="2200" b="1" kern="1200">
        <a:solidFill>
          <a:srgbClr val="990099"/>
        </a:solidFill>
        <a:latin typeface="Arial Narrow" panose="020B0606020202030204" pitchFamily="34" charset="0"/>
        <a:ea typeface="ＭＳ Ｐゴシック" panose="020B0600070205080204" pitchFamily="34" charset="-128"/>
        <a:cs typeface="+mn-cs"/>
      </a:defRPr>
    </a:lvl6pPr>
    <a:lvl7pPr marL="2743200" algn="l" defTabSz="914400" rtl="0" eaLnBrk="1" latinLnBrk="0" hangingPunct="1">
      <a:defRPr sz="2200" b="1" kern="1200">
        <a:solidFill>
          <a:srgbClr val="990099"/>
        </a:solidFill>
        <a:latin typeface="Arial Narrow" panose="020B0606020202030204" pitchFamily="34" charset="0"/>
        <a:ea typeface="ＭＳ Ｐゴシック" panose="020B0600070205080204" pitchFamily="34" charset="-128"/>
        <a:cs typeface="+mn-cs"/>
      </a:defRPr>
    </a:lvl7pPr>
    <a:lvl8pPr marL="3200400" algn="l" defTabSz="914400" rtl="0" eaLnBrk="1" latinLnBrk="0" hangingPunct="1">
      <a:defRPr sz="2200" b="1" kern="1200">
        <a:solidFill>
          <a:srgbClr val="990099"/>
        </a:solidFill>
        <a:latin typeface="Arial Narrow" panose="020B0606020202030204" pitchFamily="34" charset="0"/>
        <a:ea typeface="ＭＳ Ｐゴシック" panose="020B0600070205080204" pitchFamily="34" charset="-128"/>
        <a:cs typeface="+mn-cs"/>
      </a:defRPr>
    </a:lvl8pPr>
    <a:lvl9pPr marL="3657600" algn="l" defTabSz="914400" rtl="0" eaLnBrk="1" latinLnBrk="0" hangingPunct="1">
      <a:defRPr sz="2200" b="1" kern="1200">
        <a:solidFill>
          <a:srgbClr val="990099"/>
        </a:solidFill>
        <a:latin typeface="Arial Narrow" panose="020B0606020202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400" userDrawn="1">
          <p15:clr>
            <a:srgbClr val="A4A3A4"/>
          </p15:clr>
        </p15:guide>
        <p15:guide id="2" pos="3815"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an Madzongw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00"/>
    <a:srgbClr val="0000FF"/>
    <a:srgbClr val="3EE7FE"/>
    <a:srgbClr val="FF9900"/>
    <a:srgbClr val="0F80FF"/>
    <a:srgbClr val="FF0066"/>
    <a:srgbClr val="5DADE1"/>
    <a:srgbClr val="0000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58B93F-4CB9-4AD2-BCD6-107CE9F0D47D}" v="43" dt="2026-03-10T16:29:33.9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27" autoAdjust="0"/>
    <p:restoredTop sz="86422" autoAdjust="0"/>
  </p:normalViewPr>
  <p:slideViewPr>
    <p:cSldViewPr>
      <p:cViewPr varScale="1">
        <p:scale>
          <a:sx n="56" d="100"/>
          <a:sy n="56" d="100"/>
        </p:scale>
        <p:origin x="945" y="261"/>
      </p:cViewPr>
      <p:guideLst>
        <p:guide orient="horz" pos="2400"/>
        <p:guide pos="3815"/>
      </p:guideLst>
    </p:cSldViewPr>
  </p:slideViewPr>
  <p:outlineViewPr>
    <p:cViewPr>
      <p:scale>
        <a:sx n="33" d="100"/>
        <a:sy n="33" d="100"/>
      </p:scale>
      <p:origin x="0" y="-2708"/>
    </p:cViewPr>
  </p:outlineViewPr>
  <p:notesTextViewPr>
    <p:cViewPr>
      <p:scale>
        <a:sx n="110" d="100"/>
        <a:sy n="110" d="100"/>
      </p:scale>
      <p:origin x="0" y="0"/>
    </p:cViewPr>
  </p:notesTextViewPr>
  <p:sorterViewPr>
    <p:cViewPr varScale="1">
      <p:scale>
        <a:sx n="1" d="1"/>
        <a:sy n="1" d="1"/>
      </p:scale>
      <p:origin x="0" y="0"/>
    </p:cViewPr>
  </p:sorterViewPr>
  <p:notesViewPr>
    <p:cSldViewPr>
      <p:cViewPr varScale="1">
        <p:scale>
          <a:sx n="60" d="100"/>
          <a:sy n="60" d="100"/>
        </p:scale>
        <p:origin x="-1764" y="-6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en Dihwa" userId="f2d98ea8-aad0-4e3c-885f-5074aeed5e64" providerId="ADAL" clId="{C3470C93-01E5-4E7D-96A7-810184CA2B9E}"/>
    <pc:docChg chg="undo custSel addSld delSld modSld sldOrd">
      <pc:chgData name="Stephen Dihwa" userId="f2d98ea8-aad0-4e3c-885f-5074aeed5e64" providerId="ADAL" clId="{C3470C93-01E5-4E7D-96A7-810184CA2B9E}" dt="2026-03-10T16:31:25.253" v="267" actId="20577"/>
      <pc:docMkLst>
        <pc:docMk/>
      </pc:docMkLst>
      <pc:sldChg chg="del">
        <pc:chgData name="Stephen Dihwa" userId="f2d98ea8-aad0-4e3c-885f-5074aeed5e64" providerId="ADAL" clId="{C3470C93-01E5-4E7D-96A7-810184CA2B9E}" dt="2026-03-10T16:28:31.791" v="201" actId="2696"/>
        <pc:sldMkLst>
          <pc:docMk/>
          <pc:sldMk cId="950146585" sldId="2093"/>
        </pc:sldMkLst>
      </pc:sldChg>
      <pc:sldChg chg="modSp mod">
        <pc:chgData name="Stephen Dihwa" userId="f2d98ea8-aad0-4e3c-885f-5074aeed5e64" providerId="ADAL" clId="{C3470C93-01E5-4E7D-96A7-810184CA2B9E}" dt="2026-03-10T16:27:13.668" v="200" actId="403"/>
        <pc:sldMkLst>
          <pc:docMk/>
          <pc:sldMk cId="1160060004" sldId="3651"/>
        </pc:sldMkLst>
        <pc:spChg chg="mod">
          <ac:chgData name="Stephen Dihwa" userId="f2d98ea8-aad0-4e3c-885f-5074aeed5e64" providerId="ADAL" clId="{C3470C93-01E5-4E7D-96A7-810184CA2B9E}" dt="2026-03-10T16:27:13.668" v="200" actId="403"/>
          <ac:spMkLst>
            <pc:docMk/>
            <pc:sldMk cId="1160060004" sldId="3651"/>
            <ac:spMk id="3" creationId="{1772BE0A-2FBA-9D51-B26B-14045F013FF0}"/>
          </ac:spMkLst>
        </pc:spChg>
      </pc:sldChg>
      <pc:sldChg chg="addSp delSp modSp del mod modClrScheme chgLayout">
        <pc:chgData name="Stephen Dihwa" userId="f2d98ea8-aad0-4e3c-885f-5074aeed5e64" providerId="ADAL" clId="{C3470C93-01E5-4E7D-96A7-810184CA2B9E}" dt="2026-03-10T13:09:59.016" v="97" actId="2696"/>
        <pc:sldMkLst>
          <pc:docMk/>
          <pc:sldMk cId="614517170" sldId="2147376140"/>
        </pc:sldMkLst>
        <pc:spChg chg="mod">
          <ac:chgData name="Stephen Dihwa" userId="f2d98ea8-aad0-4e3c-885f-5074aeed5e64" providerId="ADAL" clId="{C3470C93-01E5-4E7D-96A7-810184CA2B9E}" dt="2026-03-10T13:04:09.619" v="60" actId="26606"/>
          <ac:spMkLst>
            <pc:docMk/>
            <pc:sldMk cId="614517170" sldId="2147376140"/>
            <ac:spMk id="2" creationId="{2CAE13A4-5DD5-62BD-37F0-C64D3BA1E6B3}"/>
          </ac:spMkLst>
        </pc:spChg>
        <pc:spChg chg="mod ord">
          <ac:chgData name="Stephen Dihwa" userId="f2d98ea8-aad0-4e3c-885f-5074aeed5e64" providerId="ADAL" clId="{C3470C93-01E5-4E7D-96A7-810184CA2B9E}" dt="2026-03-10T13:04:09.619" v="60" actId="26606"/>
          <ac:spMkLst>
            <pc:docMk/>
            <pc:sldMk cId="614517170" sldId="2147376140"/>
            <ac:spMk id="16" creationId="{4EE14F33-2CC0-F240-2CC6-4AB4650F64DC}"/>
          </ac:spMkLst>
        </pc:spChg>
        <pc:spChg chg="add del mod">
          <ac:chgData name="Stephen Dihwa" userId="f2d98ea8-aad0-4e3c-885f-5074aeed5e64" providerId="ADAL" clId="{C3470C93-01E5-4E7D-96A7-810184CA2B9E}" dt="2026-03-10T13:04:56.372" v="61" actId="478"/>
          <ac:spMkLst>
            <pc:docMk/>
            <pc:sldMk cId="614517170" sldId="2147376140"/>
            <ac:spMk id="21" creationId="{CA7EA197-7764-E9B0-879F-F0CB106CEFCF}"/>
          </ac:spMkLst>
        </pc:spChg>
      </pc:sldChg>
      <pc:sldChg chg="addSp delSp modSp mod modTransition modClrScheme chgLayout">
        <pc:chgData name="Stephen Dihwa" userId="f2d98ea8-aad0-4e3c-885f-5074aeed5e64" providerId="ADAL" clId="{C3470C93-01E5-4E7D-96A7-810184CA2B9E}" dt="2026-03-10T12:42:11.448" v="8" actId="26606"/>
        <pc:sldMkLst>
          <pc:docMk/>
          <pc:sldMk cId="3906666756" sldId="2147376148"/>
        </pc:sldMkLst>
        <pc:spChg chg="mod">
          <ac:chgData name="Stephen Dihwa" userId="f2d98ea8-aad0-4e3c-885f-5074aeed5e64" providerId="ADAL" clId="{C3470C93-01E5-4E7D-96A7-810184CA2B9E}" dt="2026-03-10T12:42:11.448" v="8" actId="26606"/>
          <ac:spMkLst>
            <pc:docMk/>
            <pc:sldMk cId="3906666756" sldId="2147376148"/>
            <ac:spMk id="7" creationId="{8E53D7B8-E0E3-0B1C-94BA-83E79BAC790D}"/>
          </ac:spMkLst>
        </pc:spChg>
        <pc:spChg chg="add del mod">
          <ac:chgData name="Stephen Dihwa" userId="f2d98ea8-aad0-4e3c-885f-5074aeed5e64" providerId="ADAL" clId="{C3470C93-01E5-4E7D-96A7-810184CA2B9E}" dt="2026-03-10T12:42:11.448" v="8" actId="26606"/>
          <ac:spMkLst>
            <pc:docMk/>
            <pc:sldMk cId="3906666756" sldId="2147376148"/>
            <ac:spMk id="16" creationId="{2088AE82-B4D8-E613-9E4D-B3F375585A01}"/>
          </ac:spMkLst>
        </pc:spChg>
        <pc:spChg chg="add del mod">
          <ac:chgData name="Stephen Dihwa" userId="f2d98ea8-aad0-4e3c-885f-5074aeed5e64" providerId="ADAL" clId="{C3470C93-01E5-4E7D-96A7-810184CA2B9E}" dt="2026-03-10T12:42:01.580" v="5" actId="26606"/>
          <ac:spMkLst>
            <pc:docMk/>
            <pc:sldMk cId="3906666756" sldId="2147376148"/>
            <ac:spMk id="21" creationId="{3BC1C467-479D-D5ED-E47E-EE477BC50F13}"/>
          </ac:spMkLst>
        </pc:spChg>
        <pc:spChg chg="add del">
          <ac:chgData name="Stephen Dihwa" userId="f2d98ea8-aad0-4e3c-885f-5074aeed5e64" providerId="ADAL" clId="{C3470C93-01E5-4E7D-96A7-810184CA2B9E}" dt="2026-03-10T12:41:58.842" v="3" actId="26606"/>
          <ac:spMkLst>
            <pc:docMk/>
            <pc:sldMk cId="3906666756" sldId="2147376148"/>
            <ac:spMk id="23" creationId="{224F459C-04A4-3B5B-D9C8-81C5FC325207}"/>
          </ac:spMkLst>
        </pc:spChg>
        <pc:spChg chg="add del">
          <ac:chgData name="Stephen Dihwa" userId="f2d98ea8-aad0-4e3c-885f-5074aeed5e64" providerId="ADAL" clId="{C3470C93-01E5-4E7D-96A7-810184CA2B9E}" dt="2026-03-10T12:41:58.842" v="3" actId="26606"/>
          <ac:spMkLst>
            <pc:docMk/>
            <pc:sldMk cId="3906666756" sldId="2147376148"/>
            <ac:spMk id="25" creationId="{52BC0D8B-3196-9A2E-4029-CA986EF8E842}"/>
          </ac:spMkLst>
        </pc:spChg>
        <pc:spChg chg="add del mod">
          <ac:chgData name="Stephen Dihwa" userId="f2d98ea8-aad0-4e3c-885f-5074aeed5e64" providerId="ADAL" clId="{C3470C93-01E5-4E7D-96A7-810184CA2B9E}" dt="2026-03-10T12:42:01.580" v="5" actId="26606"/>
          <ac:spMkLst>
            <pc:docMk/>
            <pc:sldMk cId="3906666756" sldId="2147376148"/>
            <ac:spMk id="27" creationId="{2088AE82-B4D8-E613-9E4D-B3F375585A01}"/>
          </ac:spMkLst>
        </pc:spChg>
        <pc:spChg chg="add del">
          <ac:chgData name="Stephen Dihwa" userId="f2d98ea8-aad0-4e3c-885f-5074aeed5e64" providerId="ADAL" clId="{C3470C93-01E5-4E7D-96A7-810184CA2B9E}" dt="2026-03-10T12:42:11.432" v="7" actId="26606"/>
          <ac:spMkLst>
            <pc:docMk/>
            <pc:sldMk cId="3906666756" sldId="2147376148"/>
            <ac:spMk id="29" creationId="{6FF7FD68-0629-79AE-C51E-3E87D09BBC48}"/>
          </ac:spMkLst>
        </pc:spChg>
        <pc:spChg chg="add del">
          <ac:chgData name="Stephen Dihwa" userId="f2d98ea8-aad0-4e3c-885f-5074aeed5e64" providerId="ADAL" clId="{C3470C93-01E5-4E7D-96A7-810184CA2B9E}" dt="2026-03-10T12:42:11.432" v="7" actId="26606"/>
          <ac:spMkLst>
            <pc:docMk/>
            <pc:sldMk cId="3906666756" sldId="2147376148"/>
            <ac:spMk id="30" creationId="{6BA8E754-D23A-99A7-D3D6-8260C3E4BB9C}"/>
          </ac:spMkLst>
        </pc:spChg>
        <pc:spChg chg="add mod">
          <ac:chgData name="Stephen Dihwa" userId="f2d98ea8-aad0-4e3c-885f-5074aeed5e64" providerId="ADAL" clId="{C3470C93-01E5-4E7D-96A7-810184CA2B9E}" dt="2026-03-10T12:42:11.448" v="8" actId="26606"/>
          <ac:spMkLst>
            <pc:docMk/>
            <pc:sldMk cId="3906666756" sldId="2147376148"/>
            <ac:spMk id="34" creationId="{2088AE82-B4D8-E613-9E4D-B3F375585A01}"/>
          </ac:spMkLst>
        </pc:spChg>
        <pc:graphicFrameChg chg="add del">
          <ac:chgData name="Stephen Dihwa" userId="f2d98ea8-aad0-4e3c-885f-5074aeed5e64" providerId="ADAL" clId="{C3470C93-01E5-4E7D-96A7-810184CA2B9E}" dt="2026-03-10T12:41:58.842" v="3" actId="26606"/>
          <ac:graphicFrameMkLst>
            <pc:docMk/>
            <pc:sldMk cId="3906666756" sldId="2147376148"/>
            <ac:graphicFrameMk id="18" creationId="{63A0541C-2667-0571-17C7-B629C0A0B27B}"/>
          </ac:graphicFrameMkLst>
        </pc:graphicFrameChg>
        <pc:graphicFrameChg chg="add del">
          <ac:chgData name="Stephen Dihwa" userId="f2d98ea8-aad0-4e3c-885f-5074aeed5e64" providerId="ADAL" clId="{C3470C93-01E5-4E7D-96A7-810184CA2B9E}" dt="2026-03-10T12:42:11.432" v="7" actId="26606"/>
          <ac:graphicFrameMkLst>
            <pc:docMk/>
            <pc:sldMk cId="3906666756" sldId="2147376148"/>
            <ac:graphicFrameMk id="31" creationId="{D67194D7-D2D7-D297-AC80-B3BF0317BCC9}"/>
          </ac:graphicFrameMkLst>
        </pc:graphicFrameChg>
        <pc:picChg chg="add del">
          <ac:chgData name="Stephen Dihwa" userId="f2d98ea8-aad0-4e3c-885f-5074aeed5e64" providerId="ADAL" clId="{C3470C93-01E5-4E7D-96A7-810184CA2B9E}" dt="2026-03-10T12:41:58.842" v="3" actId="26606"/>
          <ac:picMkLst>
            <pc:docMk/>
            <pc:sldMk cId="3906666756" sldId="2147376148"/>
            <ac:picMk id="19" creationId="{F0161D45-C615-9CE2-D285-DD30190EC162}"/>
          </ac:picMkLst>
        </pc:picChg>
        <pc:picChg chg="add del">
          <ac:chgData name="Stephen Dihwa" userId="f2d98ea8-aad0-4e3c-885f-5074aeed5e64" providerId="ADAL" clId="{C3470C93-01E5-4E7D-96A7-810184CA2B9E}" dt="2026-03-10T12:42:11.432" v="7" actId="26606"/>
          <ac:picMkLst>
            <pc:docMk/>
            <pc:sldMk cId="3906666756" sldId="2147376148"/>
            <ac:picMk id="32" creationId="{4587CB79-EE0B-DFD3-539A-9EA1E45B3EC3}"/>
          </ac:picMkLst>
        </pc:picChg>
      </pc:sldChg>
      <pc:sldChg chg="modSp del mod modTransition modClrScheme chgLayout">
        <pc:chgData name="Stephen Dihwa" userId="f2d98ea8-aad0-4e3c-885f-5074aeed5e64" providerId="ADAL" clId="{C3470C93-01E5-4E7D-96A7-810184CA2B9E}" dt="2026-03-10T14:45:00.358" v="143" actId="2696"/>
        <pc:sldMkLst>
          <pc:docMk/>
          <pc:sldMk cId="822547546" sldId="2147376154"/>
        </pc:sldMkLst>
        <pc:spChg chg="mod">
          <ac:chgData name="Stephen Dihwa" userId="f2d98ea8-aad0-4e3c-885f-5074aeed5e64" providerId="ADAL" clId="{C3470C93-01E5-4E7D-96A7-810184CA2B9E}" dt="2026-03-10T12:46:23.158" v="28" actId="1076"/>
          <ac:spMkLst>
            <pc:docMk/>
            <pc:sldMk cId="822547546" sldId="2147376154"/>
            <ac:spMk id="4" creationId="{2783BCE6-91E1-577B-DEF4-784C903A5589}"/>
          </ac:spMkLst>
        </pc:spChg>
        <pc:spChg chg="mod">
          <ac:chgData name="Stephen Dihwa" userId="f2d98ea8-aad0-4e3c-885f-5074aeed5e64" providerId="ADAL" clId="{C3470C93-01E5-4E7D-96A7-810184CA2B9E}" dt="2026-03-10T12:44:54.629" v="13" actId="26606"/>
          <ac:spMkLst>
            <pc:docMk/>
            <pc:sldMk cId="822547546" sldId="2147376154"/>
            <ac:spMk id="7" creationId="{DC0EA8C3-3E9F-6D9F-76DD-5FD100FE7D28}"/>
          </ac:spMkLst>
        </pc:spChg>
        <pc:spChg chg="mod ord">
          <ac:chgData name="Stephen Dihwa" userId="f2d98ea8-aad0-4e3c-885f-5074aeed5e64" providerId="ADAL" clId="{C3470C93-01E5-4E7D-96A7-810184CA2B9E}" dt="2026-03-10T12:46:00.648" v="23" actId="14100"/>
          <ac:spMkLst>
            <pc:docMk/>
            <pc:sldMk cId="822547546" sldId="2147376154"/>
            <ac:spMk id="16" creationId="{3E6FC463-B6A7-FF6F-6BD5-DC8B30FCF993}"/>
          </ac:spMkLst>
        </pc:spChg>
      </pc:sldChg>
      <pc:sldChg chg="del">
        <pc:chgData name="Stephen Dihwa" userId="f2d98ea8-aad0-4e3c-885f-5074aeed5e64" providerId="ADAL" clId="{C3470C93-01E5-4E7D-96A7-810184CA2B9E}" dt="2026-03-10T16:23:17.503" v="164" actId="2696"/>
        <pc:sldMkLst>
          <pc:docMk/>
          <pc:sldMk cId="1052867837" sldId="2147376156"/>
        </pc:sldMkLst>
      </pc:sldChg>
      <pc:sldChg chg="del">
        <pc:chgData name="Stephen Dihwa" userId="f2d98ea8-aad0-4e3c-885f-5074aeed5e64" providerId="ADAL" clId="{C3470C93-01E5-4E7D-96A7-810184CA2B9E}" dt="2026-03-10T14:47:02.238" v="158" actId="2696"/>
        <pc:sldMkLst>
          <pc:docMk/>
          <pc:sldMk cId="2649340085" sldId="2147376158"/>
        </pc:sldMkLst>
      </pc:sldChg>
      <pc:sldChg chg="modSp del mod">
        <pc:chgData name="Stephen Dihwa" userId="f2d98ea8-aad0-4e3c-885f-5074aeed5e64" providerId="ADAL" clId="{C3470C93-01E5-4E7D-96A7-810184CA2B9E}" dt="2026-03-10T16:22:33.194" v="163" actId="2696"/>
        <pc:sldMkLst>
          <pc:docMk/>
          <pc:sldMk cId="3284530896" sldId="2147376160"/>
        </pc:sldMkLst>
        <pc:picChg chg="mod">
          <ac:chgData name="Stephen Dihwa" userId="f2d98ea8-aad0-4e3c-885f-5074aeed5e64" providerId="ADAL" clId="{C3470C93-01E5-4E7D-96A7-810184CA2B9E}" dt="2026-03-10T12:58:01.140" v="59" actId="1076"/>
          <ac:picMkLst>
            <pc:docMk/>
            <pc:sldMk cId="3284530896" sldId="2147376160"/>
            <ac:picMk id="5" creationId="{0DFA1D17-1BF1-3890-0827-03C751AC50CA}"/>
          </ac:picMkLst>
        </pc:picChg>
      </pc:sldChg>
      <pc:sldChg chg="modSp mod">
        <pc:chgData name="Stephen Dihwa" userId="f2d98ea8-aad0-4e3c-885f-5074aeed5e64" providerId="ADAL" clId="{C3470C93-01E5-4E7D-96A7-810184CA2B9E}" dt="2026-03-10T12:57:05.374" v="58" actId="403"/>
        <pc:sldMkLst>
          <pc:docMk/>
          <pc:sldMk cId="3572091369" sldId="2147376161"/>
        </pc:sldMkLst>
        <pc:spChg chg="mod">
          <ac:chgData name="Stephen Dihwa" userId="f2d98ea8-aad0-4e3c-885f-5074aeed5e64" providerId="ADAL" clId="{C3470C93-01E5-4E7D-96A7-810184CA2B9E}" dt="2026-03-10T12:57:05.374" v="58" actId="403"/>
          <ac:spMkLst>
            <pc:docMk/>
            <pc:sldMk cId="3572091369" sldId="2147376161"/>
            <ac:spMk id="3" creationId="{65A05EB7-E9C5-B7AA-24C8-D2877BC5DAAA}"/>
          </ac:spMkLst>
        </pc:spChg>
        <pc:spChg chg="mod">
          <ac:chgData name="Stephen Dihwa" userId="f2d98ea8-aad0-4e3c-885f-5074aeed5e64" providerId="ADAL" clId="{C3470C93-01E5-4E7D-96A7-810184CA2B9E}" dt="2026-03-10T12:56:25.635" v="50" actId="1076"/>
          <ac:spMkLst>
            <pc:docMk/>
            <pc:sldMk cId="3572091369" sldId="2147376161"/>
            <ac:spMk id="4" creationId="{76331780-42E6-73B6-85D7-506604D0B4B3}"/>
          </ac:spMkLst>
        </pc:spChg>
        <pc:picChg chg="mod">
          <ac:chgData name="Stephen Dihwa" userId="f2d98ea8-aad0-4e3c-885f-5074aeed5e64" providerId="ADAL" clId="{C3470C93-01E5-4E7D-96A7-810184CA2B9E}" dt="2026-03-10T12:55:45.844" v="43" actId="1076"/>
          <ac:picMkLst>
            <pc:docMk/>
            <pc:sldMk cId="3572091369" sldId="2147376161"/>
            <ac:picMk id="2" creationId="{D44F1D6E-E599-9085-5BFC-E9074D97CA20}"/>
          </ac:picMkLst>
        </pc:picChg>
      </pc:sldChg>
      <pc:sldChg chg="del">
        <pc:chgData name="Stephen Dihwa" userId="f2d98ea8-aad0-4e3c-885f-5074aeed5e64" providerId="ADAL" clId="{C3470C93-01E5-4E7D-96A7-810184CA2B9E}" dt="2026-03-10T13:07:01.176" v="78" actId="2696"/>
        <pc:sldMkLst>
          <pc:docMk/>
          <pc:sldMk cId="4063873598" sldId="2147376162"/>
        </pc:sldMkLst>
      </pc:sldChg>
      <pc:sldChg chg="modSp mod">
        <pc:chgData name="Stephen Dihwa" userId="f2d98ea8-aad0-4e3c-885f-5074aeed5e64" providerId="ADAL" clId="{C3470C93-01E5-4E7D-96A7-810184CA2B9E}" dt="2026-03-10T16:29:33.960" v="205" actId="14100"/>
        <pc:sldMkLst>
          <pc:docMk/>
          <pc:sldMk cId="218262164" sldId="2147376163"/>
        </pc:sldMkLst>
        <pc:spChg chg="mod">
          <ac:chgData name="Stephen Dihwa" userId="f2d98ea8-aad0-4e3c-885f-5074aeed5e64" providerId="ADAL" clId="{C3470C93-01E5-4E7D-96A7-810184CA2B9E}" dt="2026-03-10T16:29:33.960" v="205" actId="14100"/>
          <ac:spMkLst>
            <pc:docMk/>
            <pc:sldMk cId="218262164" sldId="2147376163"/>
            <ac:spMk id="16" creationId="{A1167788-46D2-DCCB-AEF1-0BFF27DFC30D}"/>
          </ac:spMkLst>
        </pc:spChg>
      </pc:sldChg>
      <pc:sldChg chg="modSp mod">
        <pc:chgData name="Stephen Dihwa" userId="f2d98ea8-aad0-4e3c-885f-5074aeed5e64" providerId="ADAL" clId="{C3470C93-01E5-4E7D-96A7-810184CA2B9E}" dt="2026-03-10T16:31:25.253" v="267" actId="20577"/>
        <pc:sldMkLst>
          <pc:docMk/>
          <pc:sldMk cId="587631191" sldId="2147480423"/>
        </pc:sldMkLst>
        <pc:spChg chg="mod">
          <ac:chgData name="Stephen Dihwa" userId="f2d98ea8-aad0-4e3c-885f-5074aeed5e64" providerId="ADAL" clId="{C3470C93-01E5-4E7D-96A7-810184CA2B9E}" dt="2026-03-10T16:31:25.253" v="267" actId="20577"/>
          <ac:spMkLst>
            <pc:docMk/>
            <pc:sldMk cId="587631191" sldId="2147480423"/>
            <ac:spMk id="3" creationId="{A830E9B4-B832-84C0-438A-BE13C4420AB2}"/>
          </ac:spMkLst>
        </pc:spChg>
      </pc:sldChg>
      <pc:sldChg chg="addSp delSp modSp add mod ord">
        <pc:chgData name="Stephen Dihwa" userId="f2d98ea8-aad0-4e3c-885f-5074aeed5e64" providerId="ADAL" clId="{C3470C93-01E5-4E7D-96A7-810184CA2B9E}" dt="2026-03-10T13:06:38.590" v="77" actId="478"/>
        <pc:sldMkLst>
          <pc:docMk/>
          <pc:sldMk cId="2006170139" sldId="2147480424"/>
        </pc:sldMkLst>
        <pc:spChg chg="del">
          <ac:chgData name="Stephen Dihwa" userId="f2d98ea8-aad0-4e3c-885f-5074aeed5e64" providerId="ADAL" clId="{C3470C93-01E5-4E7D-96A7-810184CA2B9E}" dt="2026-03-10T13:06:33.778" v="76" actId="478"/>
          <ac:spMkLst>
            <pc:docMk/>
            <pc:sldMk cId="2006170139" sldId="2147480424"/>
            <ac:spMk id="2" creationId="{EB5F0359-398A-5E83-656C-5776D4E08311}"/>
          </ac:spMkLst>
        </pc:spChg>
        <pc:spChg chg="mod">
          <ac:chgData name="Stephen Dihwa" userId="f2d98ea8-aad0-4e3c-885f-5074aeed5e64" providerId="ADAL" clId="{C3470C93-01E5-4E7D-96A7-810184CA2B9E}" dt="2026-03-10T13:06:10.395" v="75" actId="14100"/>
          <ac:spMkLst>
            <pc:docMk/>
            <pc:sldMk cId="2006170139" sldId="2147480424"/>
            <ac:spMk id="3" creationId="{5CA26303-DB8A-8B06-CAFE-C27C82DCAA8D}"/>
          </ac:spMkLst>
        </pc:spChg>
        <pc:spChg chg="add del mod">
          <ac:chgData name="Stephen Dihwa" userId="f2d98ea8-aad0-4e3c-885f-5074aeed5e64" providerId="ADAL" clId="{C3470C93-01E5-4E7D-96A7-810184CA2B9E}" dt="2026-03-10T13:06:38.590" v="77" actId="478"/>
          <ac:spMkLst>
            <pc:docMk/>
            <pc:sldMk cId="2006170139" sldId="2147480424"/>
            <ac:spMk id="4" creationId="{CDB8408D-B593-19E8-5CB7-FFC5060DD259}"/>
          </ac:spMkLst>
        </pc:spChg>
      </pc:sldChg>
      <pc:sldChg chg="add del">
        <pc:chgData name="Stephen Dihwa" userId="f2d98ea8-aad0-4e3c-885f-5074aeed5e64" providerId="ADAL" clId="{C3470C93-01E5-4E7D-96A7-810184CA2B9E}" dt="2026-03-10T13:07:17.527" v="80" actId="2890"/>
        <pc:sldMkLst>
          <pc:docMk/>
          <pc:sldMk cId="1426635336" sldId="2147480425"/>
        </pc:sldMkLst>
      </pc:sldChg>
      <pc:sldChg chg="addSp modSp add mod">
        <pc:chgData name="Stephen Dihwa" userId="f2d98ea8-aad0-4e3c-885f-5074aeed5e64" providerId="ADAL" clId="{C3470C93-01E5-4E7D-96A7-810184CA2B9E}" dt="2026-03-10T13:09:50.625" v="96" actId="403"/>
        <pc:sldMkLst>
          <pc:docMk/>
          <pc:sldMk cId="2454573816" sldId="2147480425"/>
        </pc:sldMkLst>
        <pc:spChg chg="add mod">
          <ac:chgData name="Stephen Dihwa" userId="f2d98ea8-aad0-4e3c-885f-5074aeed5e64" providerId="ADAL" clId="{C3470C93-01E5-4E7D-96A7-810184CA2B9E}" dt="2026-03-10T13:09:50.625" v="96" actId="403"/>
          <ac:spMkLst>
            <pc:docMk/>
            <pc:sldMk cId="2454573816" sldId="2147480425"/>
            <ac:spMk id="2" creationId="{33CA4E9D-245F-FB4C-D526-BD4526864458}"/>
          </ac:spMkLst>
        </pc:spChg>
        <pc:spChg chg="mod">
          <ac:chgData name="Stephen Dihwa" userId="f2d98ea8-aad0-4e3c-885f-5074aeed5e64" providerId="ADAL" clId="{C3470C93-01E5-4E7D-96A7-810184CA2B9E}" dt="2026-03-10T13:08:58.922" v="94" actId="1076"/>
          <ac:spMkLst>
            <pc:docMk/>
            <pc:sldMk cId="2454573816" sldId="2147480425"/>
            <ac:spMk id="3" creationId="{435EF568-9993-1257-F6C9-3637C44A0CE8}"/>
          </ac:spMkLst>
        </pc:spChg>
      </pc:sldChg>
      <pc:sldChg chg="addSp modSp add mod">
        <pc:chgData name="Stephen Dihwa" userId="f2d98ea8-aad0-4e3c-885f-5074aeed5e64" providerId="ADAL" clId="{C3470C93-01E5-4E7D-96A7-810184CA2B9E}" dt="2026-03-10T16:20:56.316" v="162" actId="1076"/>
        <pc:sldMkLst>
          <pc:docMk/>
          <pc:sldMk cId="3071356608" sldId="2147480426"/>
        </pc:sldMkLst>
        <pc:spChg chg="add mod">
          <ac:chgData name="Stephen Dihwa" userId="f2d98ea8-aad0-4e3c-885f-5074aeed5e64" providerId="ADAL" clId="{C3470C93-01E5-4E7D-96A7-810184CA2B9E}" dt="2026-03-10T16:20:56.316" v="162" actId="1076"/>
          <ac:spMkLst>
            <pc:docMk/>
            <pc:sldMk cId="3071356608" sldId="2147480426"/>
            <ac:spMk id="2" creationId="{0CD49C14-04DD-A2D1-2BBA-79BF9468477E}"/>
          </ac:spMkLst>
        </pc:spChg>
        <pc:spChg chg="mod">
          <ac:chgData name="Stephen Dihwa" userId="f2d98ea8-aad0-4e3c-885f-5074aeed5e64" providerId="ADAL" clId="{C3470C93-01E5-4E7D-96A7-810184CA2B9E}" dt="2026-03-10T14:42:45.496" v="130"/>
          <ac:spMkLst>
            <pc:docMk/>
            <pc:sldMk cId="3071356608" sldId="2147480426"/>
            <ac:spMk id="3" creationId="{B736B56E-BF88-569E-B221-5755433C32E7}"/>
          </ac:spMkLst>
        </pc:spChg>
        <pc:spChg chg="mod">
          <ac:chgData name="Stephen Dihwa" userId="f2d98ea8-aad0-4e3c-885f-5074aeed5e64" providerId="ADAL" clId="{C3470C93-01E5-4E7D-96A7-810184CA2B9E}" dt="2026-03-10T16:20:38.593" v="161" actId="14100"/>
          <ac:spMkLst>
            <pc:docMk/>
            <pc:sldMk cId="3071356608" sldId="2147480426"/>
            <ac:spMk id="16" creationId="{01A8BF27-0748-DEC9-6931-5898684E82BB}"/>
          </ac:spMkLst>
        </pc:spChg>
      </pc:sldChg>
      <pc:sldChg chg="addSp delSp modSp add mod ord">
        <pc:chgData name="Stephen Dihwa" userId="f2d98ea8-aad0-4e3c-885f-5074aeed5e64" providerId="ADAL" clId="{C3470C93-01E5-4E7D-96A7-810184CA2B9E}" dt="2026-03-10T14:46:54.348" v="157" actId="14100"/>
        <pc:sldMkLst>
          <pc:docMk/>
          <pc:sldMk cId="1470921447" sldId="2147480427"/>
        </pc:sldMkLst>
        <pc:spChg chg="add del mod">
          <ac:chgData name="Stephen Dihwa" userId="f2d98ea8-aad0-4e3c-885f-5074aeed5e64" providerId="ADAL" clId="{C3470C93-01E5-4E7D-96A7-810184CA2B9E}" dt="2026-03-10T14:46:35.242" v="151" actId="478"/>
          <ac:spMkLst>
            <pc:docMk/>
            <pc:sldMk cId="1470921447" sldId="2147480427"/>
            <ac:spMk id="2" creationId="{B6F720F4-96EB-6203-6508-9F3852125A6A}"/>
          </ac:spMkLst>
        </pc:spChg>
        <pc:spChg chg="del">
          <ac:chgData name="Stephen Dihwa" userId="f2d98ea8-aad0-4e3c-885f-5074aeed5e64" providerId="ADAL" clId="{C3470C93-01E5-4E7D-96A7-810184CA2B9E}" dt="2026-03-10T14:46:30.296" v="150" actId="478"/>
          <ac:spMkLst>
            <pc:docMk/>
            <pc:sldMk cId="1470921447" sldId="2147480427"/>
            <ac:spMk id="3" creationId="{F9F73E1F-9414-241E-65A1-4DA6BA93F2FA}"/>
          </ac:spMkLst>
        </pc:spChg>
        <pc:spChg chg="mod">
          <ac:chgData name="Stephen Dihwa" userId="f2d98ea8-aad0-4e3c-885f-5074aeed5e64" providerId="ADAL" clId="{C3470C93-01E5-4E7D-96A7-810184CA2B9E}" dt="2026-03-10T14:46:54.348" v="157" actId="14100"/>
          <ac:spMkLst>
            <pc:docMk/>
            <pc:sldMk cId="1470921447" sldId="2147480427"/>
            <ac:spMk id="16" creationId="{48876D01-A26D-AEC9-5920-0A81765C35AB}"/>
          </ac:spMkLst>
        </pc:spChg>
      </pc:sldChg>
    </pc:docChg>
  </pc:docChgLst>
  <pc:docChgLst>
    <pc:chgData name="Maelle Baronnet" userId="ccb3a91e-bb63-4c3f-ac99-abd55ef0a752" providerId="ADAL" clId="{2F58FCD3-C2A2-427D-BA63-56A588CEBAF3}"/>
    <pc:docChg chg="mod modMainMaster">
      <pc:chgData name="Maelle Baronnet" userId="ccb3a91e-bb63-4c3f-ac99-abd55ef0a752" providerId="ADAL" clId="{2F58FCD3-C2A2-427D-BA63-56A588CEBAF3}" dt="2026-03-11T09:41:03.043" v="1" actId="33475"/>
      <pc:docMkLst>
        <pc:docMk/>
      </pc:docMkLst>
      <pc:sldMasterChg chg="addSp mod">
        <pc:chgData name="Maelle Baronnet" userId="ccb3a91e-bb63-4c3f-ac99-abd55ef0a752" providerId="ADAL" clId="{2F58FCD3-C2A2-427D-BA63-56A588CEBAF3}" dt="2026-03-11T09:41:03.037" v="0" actId="33475"/>
        <pc:sldMasterMkLst>
          <pc:docMk/>
          <pc:sldMasterMk cId="0" sldId="2147483662"/>
        </pc:sldMasterMkLst>
        <pc:spChg chg="add">
          <ac:chgData name="Maelle Baronnet" userId="ccb3a91e-bb63-4c3f-ac99-abd55ef0a752" providerId="ADAL" clId="{2F58FCD3-C2A2-427D-BA63-56A588CEBAF3}" dt="2026-03-11T09:41:03.037" v="0" actId="33475"/>
          <ac:spMkLst>
            <pc:docMk/>
            <pc:sldMasterMk cId="0" sldId="2147483662"/>
            <ac:spMk id="3" creationId="{6447D2C6-5E54-D92B-54CA-297D6AFEA062}"/>
          </ac:spMkLst>
        </pc:spChg>
      </pc:sldMasterChg>
      <pc:sldMasterChg chg="addSp mod">
        <pc:chgData name="Maelle Baronnet" userId="ccb3a91e-bb63-4c3f-ac99-abd55ef0a752" providerId="ADAL" clId="{2F58FCD3-C2A2-427D-BA63-56A588CEBAF3}" dt="2026-03-11T09:41:03.037" v="0" actId="33475"/>
        <pc:sldMasterMkLst>
          <pc:docMk/>
          <pc:sldMasterMk cId="3741837175" sldId="2147483750"/>
        </pc:sldMasterMkLst>
        <pc:spChg chg="add">
          <ac:chgData name="Maelle Baronnet" userId="ccb3a91e-bb63-4c3f-ac99-abd55ef0a752" providerId="ADAL" clId="{2F58FCD3-C2A2-427D-BA63-56A588CEBAF3}" dt="2026-03-11T09:41:03.037" v="0" actId="33475"/>
          <ac:spMkLst>
            <pc:docMk/>
            <pc:sldMasterMk cId="3741837175" sldId="2147483750"/>
            <ac:spMk id="3" creationId="{2EDAE01C-999F-6ECD-391F-AABBD67C837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5EEE9233-C731-4BD9-9DD4-83A31E56BE00}"/>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4549" tIns="47274" rIns="94549" bIns="47274" numCol="1" anchor="t" anchorCtr="0" compatLnSpc="1">
            <a:prstTxWarp prst="textNoShape">
              <a:avLst/>
            </a:prstTxWarp>
          </a:bodyPr>
          <a:lstStyle>
            <a:lvl1pPr eaLnBrk="1" hangingPunct="1">
              <a:defRPr sz="1200">
                <a:effectLst>
                  <a:outerShdw blurRad="38100" dist="38100" dir="2700000" algn="tl">
                    <a:srgbClr val="C0C0C0"/>
                  </a:outerShdw>
                </a:effectLst>
                <a:latin typeface="Arial Narrow" panose="020B0606020202030204" pitchFamily="34" charset="0"/>
                <a:ea typeface="+mn-ea"/>
                <a:cs typeface="+mn-cs"/>
              </a:defRPr>
            </a:lvl1pPr>
          </a:lstStyle>
          <a:p>
            <a:pPr>
              <a:defRPr/>
            </a:pPr>
            <a:endParaRPr lang="en-GB"/>
          </a:p>
        </p:txBody>
      </p:sp>
      <p:sp>
        <p:nvSpPr>
          <p:cNvPr id="46083" name="Rectangle 3">
            <a:extLst>
              <a:ext uri="{FF2B5EF4-FFF2-40B4-BE49-F238E27FC236}">
                <a16:creationId xmlns:a16="http://schemas.microsoft.com/office/drawing/2014/main" id="{28A80D14-5D2A-48B3-A7FB-27E5CEDA98DA}"/>
              </a:ext>
            </a:extLst>
          </p:cNvPr>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4549" tIns="47274" rIns="94549" bIns="47274" numCol="1" anchor="t" anchorCtr="0" compatLnSpc="1">
            <a:prstTxWarp prst="textNoShape">
              <a:avLst/>
            </a:prstTxWarp>
          </a:bodyPr>
          <a:lstStyle>
            <a:lvl1pPr algn="r" eaLnBrk="1" hangingPunct="1">
              <a:defRPr sz="1200">
                <a:effectLst>
                  <a:outerShdw blurRad="38100" dist="38100" dir="2700000" algn="tl">
                    <a:srgbClr val="C0C0C0"/>
                  </a:outerShdw>
                </a:effectLst>
                <a:latin typeface="Arial Narrow" panose="020B0606020202030204" pitchFamily="34" charset="0"/>
                <a:ea typeface="+mn-ea"/>
                <a:cs typeface="+mn-cs"/>
              </a:defRPr>
            </a:lvl1pPr>
          </a:lstStyle>
          <a:p>
            <a:pPr>
              <a:defRPr/>
            </a:pPr>
            <a:endParaRPr lang="en-GB"/>
          </a:p>
        </p:txBody>
      </p:sp>
      <p:sp>
        <p:nvSpPr>
          <p:cNvPr id="46084" name="Rectangle 4">
            <a:extLst>
              <a:ext uri="{FF2B5EF4-FFF2-40B4-BE49-F238E27FC236}">
                <a16:creationId xmlns:a16="http://schemas.microsoft.com/office/drawing/2014/main" id="{438C5D05-3682-47EA-8298-73F2ACD8E8BA}"/>
              </a:ext>
            </a:extLst>
          </p:cNvPr>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4549" tIns="47274" rIns="94549" bIns="47274" numCol="1" anchor="b" anchorCtr="0" compatLnSpc="1">
            <a:prstTxWarp prst="textNoShape">
              <a:avLst/>
            </a:prstTxWarp>
          </a:bodyPr>
          <a:lstStyle>
            <a:lvl1pPr eaLnBrk="1" hangingPunct="1">
              <a:defRPr sz="1200">
                <a:effectLst>
                  <a:outerShdw blurRad="38100" dist="38100" dir="2700000" algn="tl">
                    <a:srgbClr val="C0C0C0"/>
                  </a:outerShdw>
                </a:effectLst>
                <a:latin typeface="Arial Narrow" panose="020B0606020202030204" pitchFamily="34" charset="0"/>
                <a:ea typeface="+mn-ea"/>
                <a:cs typeface="+mn-cs"/>
              </a:defRPr>
            </a:lvl1pPr>
          </a:lstStyle>
          <a:p>
            <a:pPr>
              <a:defRPr/>
            </a:pPr>
            <a:endParaRPr lang="en-GB"/>
          </a:p>
        </p:txBody>
      </p:sp>
      <p:sp>
        <p:nvSpPr>
          <p:cNvPr id="46085" name="Rectangle 5">
            <a:extLst>
              <a:ext uri="{FF2B5EF4-FFF2-40B4-BE49-F238E27FC236}">
                <a16:creationId xmlns:a16="http://schemas.microsoft.com/office/drawing/2014/main" id="{CF4F588A-FF53-4D74-912B-7481D9C5E72A}"/>
              </a:ext>
            </a:extLst>
          </p:cNvPr>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4549" tIns="47274" rIns="94549" bIns="47274" numCol="1" anchor="b" anchorCtr="0" compatLnSpc="1">
            <a:prstTxWarp prst="textNoShape">
              <a:avLst/>
            </a:prstTxWarp>
          </a:bodyPr>
          <a:lstStyle>
            <a:lvl1pPr algn="r" eaLnBrk="1" hangingPunct="1">
              <a:defRPr sz="1200">
                <a:effectLst>
                  <a:outerShdw blurRad="38100" dist="38100" dir="2700000" algn="tl">
                    <a:srgbClr val="C0C0C0"/>
                  </a:outerShdw>
                </a:effectLst>
              </a:defRPr>
            </a:lvl1pPr>
          </a:lstStyle>
          <a:p>
            <a:pPr>
              <a:defRPr/>
            </a:pPr>
            <a:fld id="{C50DEBB6-79F1-4ECC-B443-1CEE86AC31E8}"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a:extLst>
              <a:ext uri="{FF2B5EF4-FFF2-40B4-BE49-F238E27FC236}">
                <a16:creationId xmlns:a16="http://schemas.microsoft.com/office/drawing/2014/main" id="{AE424255-DAA0-457D-8312-EFB6FDD3A00C}"/>
              </a:ext>
            </a:extLst>
          </p:cNvPr>
          <p:cNvSpPr>
            <a:spLocks noGrp="1" noChangeArrowheads="1"/>
          </p:cNvSpPr>
          <p:nvPr>
            <p:ph type="hdr" sz="quarter"/>
          </p:nvPr>
        </p:nvSpPr>
        <p:spPr bwMode="auto">
          <a:xfrm>
            <a:off x="0" y="0"/>
            <a:ext cx="3038475" cy="476250"/>
          </a:xfrm>
          <a:prstGeom prst="rect">
            <a:avLst/>
          </a:prstGeom>
          <a:noFill/>
          <a:ln w="9525">
            <a:noFill/>
            <a:miter lim="800000"/>
            <a:headEnd/>
            <a:tailEnd/>
          </a:ln>
          <a:effectLst/>
        </p:spPr>
        <p:txBody>
          <a:bodyPr vert="horz" wrap="square" lIns="94549" tIns="47274" rIns="94549" bIns="47274" numCol="1" anchor="t" anchorCtr="0" compatLnSpc="1">
            <a:prstTxWarp prst="textNoShape">
              <a:avLst/>
            </a:prstTxWarp>
          </a:bodyPr>
          <a:lstStyle>
            <a:lvl1pPr eaLnBrk="1" hangingPunct="1">
              <a:defRPr sz="1200">
                <a:effectLst>
                  <a:outerShdw blurRad="38100" dist="38100" dir="2700000" algn="tl">
                    <a:srgbClr val="C0C0C0"/>
                  </a:outerShdw>
                </a:effectLst>
                <a:latin typeface="Arial Narrow" panose="020B0606020202030204" pitchFamily="34" charset="0"/>
                <a:ea typeface="+mn-ea"/>
                <a:cs typeface="+mn-cs"/>
              </a:defRPr>
            </a:lvl1pPr>
          </a:lstStyle>
          <a:p>
            <a:pPr>
              <a:defRPr/>
            </a:pPr>
            <a:endParaRPr lang="en-GB"/>
          </a:p>
        </p:txBody>
      </p:sp>
      <p:sp>
        <p:nvSpPr>
          <p:cNvPr id="149507" name="Rectangle 3">
            <a:extLst>
              <a:ext uri="{FF2B5EF4-FFF2-40B4-BE49-F238E27FC236}">
                <a16:creationId xmlns:a16="http://schemas.microsoft.com/office/drawing/2014/main" id="{6F709249-982E-44BF-BDC2-27CA0FF698BC}"/>
              </a:ext>
            </a:extLst>
          </p:cNvPr>
          <p:cNvSpPr>
            <a:spLocks noGrp="1" noChangeArrowheads="1"/>
          </p:cNvSpPr>
          <p:nvPr>
            <p:ph type="dt" idx="1"/>
          </p:nvPr>
        </p:nvSpPr>
        <p:spPr bwMode="auto">
          <a:xfrm>
            <a:off x="3971925" y="0"/>
            <a:ext cx="3038475" cy="476250"/>
          </a:xfrm>
          <a:prstGeom prst="rect">
            <a:avLst/>
          </a:prstGeom>
          <a:noFill/>
          <a:ln w="9525">
            <a:noFill/>
            <a:miter lim="800000"/>
            <a:headEnd/>
            <a:tailEnd/>
          </a:ln>
          <a:effectLst/>
        </p:spPr>
        <p:txBody>
          <a:bodyPr vert="horz" wrap="square" lIns="94549" tIns="47274" rIns="94549" bIns="47274" numCol="1" anchor="t" anchorCtr="0" compatLnSpc="1">
            <a:prstTxWarp prst="textNoShape">
              <a:avLst/>
            </a:prstTxWarp>
          </a:bodyPr>
          <a:lstStyle>
            <a:lvl1pPr algn="r" eaLnBrk="1" hangingPunct="1">
              <a:defRPr sz="1200">
                <a:effectLst>
                  <a:outerShdw blurRad="38100" dist="38100" dir="2700000" algn="tl">
                    <a:srgbClr val="C0C0C0"/>
                  </a:outerShdw>
                </a:effectLst>
                <a:latin typeface="Arial Narrow" panose="020B0606020202030204" pitchFamily="34" charset="0"/>
                <a:ea typeface="+mn-ea"/>
                <a:cs typeface="+mn-cs"/>
              </a:defRPr>
            </a:lvl1pPr>
          </a:lstStyle>
          <a:p>
            <a:pPr>
              <a:defRPr/>
            </a:pPr>
            <a:endParaRPr lang="en-GB"/>
          </a:p>
        </p:txBody>
      </p:sp>
      <p:sp>
        <p:nvSpPr>
          <p:cNvPr id="3076" name="Rectangle 4">
            <a:extLst>
              <a:ext uri="{FF2B5EF4-FFF2-40B4-BE49-F238E27FC236}">
                <a16:creationId xmlns:a16="http://schemas.microsoft.com/office/drawing/2014/main" id="{F988186F-C2C4-4F8D-90AE-459626130CE4}"/>
              </a:ext>
            </a:extLst>
          </p:cNvPr>
          <p:cNvSpPr>
            <a:spLocks noGrp="1" noRot="1" noChangeAspect="1" noChangeArrowheads="1" noTextEdit="1"/>
          </p:cNvSpPr>
          <p:nvPr>
            <p:ph type="sldImg" idx="2"/>
          </p:nvPr>
        </p:nvSpPr>
        <p:spPr bwMode="auto">
          <a:xfrm>
            <a:off x="396875" y="715963"/>
            <a:ext cx="6216650" cy="34972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9" name="Rectangle 5">
            <a:extLst>
              <a:ext uri="{FF2B5EF4-FFF2-40B4-BE49-F238E27FC236}">
                <a16:creationId xmlns:a16="http://schemas.microsoft.com/office/drawing/2014/main" id="{6D1E62B4-7B57-477C-A8F8-A9133A026A18}"/>
              </a:ext>
            </a:extLst>
          </p:cNvPr>
          <p:cNvSpPr>
            <a:spLocks noGrp="1" noChangeArrowheads="1"/>
          </p:cNvSpPr>
          <p:nvPr>
            <p:ph type="body" sz="quarter" idx="3"/>
          </p:nvPr>
        </p:nvSpPr>
        <p:spPr bwMode="auto">
          <a:xfrm>
            <a:off x="935038" y="4451350"/>
            <a:ext cx="5140325" cy="4132263"/>
          </a:xfrm>
          <a:prstGeom prst="rect">
            <a:avLst/>
          </a:prstGeom>
          <a:noFill/>
          <a:ln w="9525">
            <a:noFill/>
            <a:miter lim="800000"/>
            <a:headEnd/>
            <a:tailEnd/>
          </a:ln>
          <a:effectLst/>
        </p:spPr>
        <p:txBody>
          <a:bodyPr vert="horz" wrap="square" lIns="94549" tIns="47274" rIns="94549" bIns="47274"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49510" name="Rectangle 6">
            <a:extLst>
              <a:ext uri="{FF2B5EF4-FFF2-40B4-BE49-F238E27FC236}">
                <a16:creationId xmlns:a16="http://schemas.microsoft.com/office/drawing/2014/main" id="{55E8F462-8754-49C2-96FC-8A1EC09C9ACF}"/>
              </a:ext>
            </a:extLst>
          </p:cNvPr>
          <p:cNvSpPr>
            <a:spLocks noGrp="1" noChangeArrowheads="1"/>
          </p:cNvSpPr>
          <p:nvPr>
            <p:ph type="ftr" sz="quarter" idx="4"/>
          </p:nvPr>
        </p:nvSpPr>
        <p:spPr bwMode="auto">
          <a:xfrm>
            <a:off x="0" y="8823325"/>
            <a:ext cx="3038475" cy="476250"/>
          </a:xfrm>
          <a:prstGeom prst="rect">
            <a:avLst/>
          </a:prstGeom>
          <a:noFill/>
          <a:ln w="9525">
            <a:noFill/>
            <a:miter lim="800000"/>
            <a:headEnd/>
            <a:tailEnd/>
          </a:ln>
          <a:effectLst/>
        </p:spPr>
        <p:txBody>
          <a:bodyPr vert="horz" wrap="square" lIns="94549" tIns="47274" rIns="94549" bIns="47274" numCol="1" anchor="b" anchorCtr="0" compatLnSpc="1">
            <a:prstTxWarp prst="textNoShape">
              <a:avLst/>
            </a:prstTxWarp>
          </a:bodyPr>
          <a:lstStyle>
            <a:lvl1pPr eaLnBrk="1" hangingPunct="1">
              <a:defRPr sz="1200">
                <a:effectLst>
                  <a:outerShdw blurRad="38100" dist="38100" dir="2700000" algn="tl">
                    <a:srgbClr val="C0C0C0"/>
                  </a:outerShdw>
                </a:effectLst>
                <a:latin typeface="Arial Narrow" panose="020B0606020202030204" pitchFamily="34" charset="0"/>
                <a:ea typeface="+mn-ea"/>
                <a:cs typeface="+mn-cs"/>
              </a:defRPr>
            </a:lvl1pPr>
          </a:lstStyle>
          <a:p>
            <a:pPr>
              <a:defRPr/>
            </a:pPr>
            <a:endParaRPr lang="en-GB"/>
          </a:p>
        </p:txBody>
      </p:sp>
      <p:sp>
        <p:nvSpPr>
          <p:cNvPr id="149511" name="Rectangle 7">
            <a:extLst>
              <a:ext uri="{FF2B5EF4-FFF2-40B4-BE49-F238E27FC236}">
                <a16:creationId xmlns:a16="http://schemas.microsoft.com/office/drawing/2014/main" id="{9314E9BF-578E-4452-BD98-A37153AD0B5C}"/>
              </a:ext>
            </a:extLst>
          </p:cNvPr>
          <p:cNvSpPr>
            <a:spLocks noGrp="1" noChangeArrowheads="1"/>
          </p:cNvSpPr>
          <p:nvPr>
            <p:ph type="sldNum" sz="quarter" idx="5"/>
          </p:nvPr>
        </p:nvSpPr>
        <p:spPr bwMode="auto">
          <a:xfrm>
            <a:off x="3971925" y="8823325"/>
            <a:ext cx="3038475" cy="476250"/>
          </a:xfrm>
          <a:prstGeom prst="rect">
            <a:avLst/>
          </a:prstGeom>
          <a:noFill/>
          <a:ln w="9525">
            <a:noFill/>
            <a:miter lim="800000"/>
            <a:headEnd/>
            <a:tailEnd/>
          </a:ln>
          <a:effectLst/>
        </p:spPr>
        <p:txBody>
          <a:bodyPr vert="horz" wrap="square" lIns="94549" tIns="47274" rIns="94549" bIns="47274" numCol="1" anchor="b" anchorCtr="0" compatLnSpc="1">
            <a:prstTxWarp prst="textNoShape">
              <a:avLst/>
            </a:prstTxWarp>
          </a:bodyPr>
          <a:lstStyle>
            <a:lvl1pPr algn="r" eaLnBrk="1" hangingPunct="1">
              <a:defRPr sz="1200">
                <a:effectLst>
                  <a:outerShdw blurRad="38100" dist="38100" dir="2700000" algn="tl">
                    <a:srgbClr val="C0C0C0"/>
                  </a:outerShdw>
                </a:effectLst>
              </a:defRPr>
            </a:lvl1pPr>
          </a:lstStyle>
          <a:p>
            <a:pPr>
              <a:defRPr/>
            </a:pPr>
            <a:fld id="{D8794907-E6F4-4B4A-A6B4-700D2DDF71E7}"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AF16E-7EDB-A783-EE6F-D8688043A5AA}"/>
            </a:ext>
          </a:extLst>
        </p:cNvPr>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524942C3-E5E5-E412-8351-1770B66C6AEE}"/>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5C8EBC6E-9F93-B464-8BAA-FC2DB0B3050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ZW" dirty="0">
                <a:latin typeface="Times New Roman" charset="0"/>
              </a:rPr>
              <a:t>First line DRC-Zambia (HVDC) in the 1950s			EFM Players - </a:t>
            </a:r>
            <a:r>
              <a:rPr lang="en-GB" b="1" i="0" dirty="0">
                <a:solidFill>
                  <a:srgbClr val="5F6368"/>
                </a:solidFill>
                <a:effectLst/>
                <a:latin typeface="arial" panose="020B0604020202020204" pitchFamily="34" charset="0"/>
              </a:rPr>
              <a:t>generators, retailers, financial intermediaries and speculators</a:t>
            </a:r>
            <a:r>
              <a:rPr lang="en-GB" b="0" i="0" dirty="0">
                <a:solidFill>
                  <a:srgbClr val="4D5156"/>
                </a:solidFill>
                <a:effectLst/>
                <a:latin typeface="arial" panose="020B0604020202020204" pitchFamily="34" charset="0"/>
              </a:rPr>
              <a:t> such as hedge funds.</a:t>
            </a:r>
            <a:endParaRPr lang="en-ZW" dirty="0">
              <a:latin typeface="Times New Roman" charset="0"/>
            </a:endParaRPr>
          </a:p>
          <a:p>
            <a:r>
              <a:rPr lang="en-ZW" dirty="0">
                <a:latin typeface="Times New Roman" charset="0"/>
              </a:rPr>
              <a:t>Zambia- Zimbabwe 1960s				Manage price risk</a:t>
            </a:r>
          </a:p>
          <a:p>
            <a:r>
              <a:rPr lang="en-ZW" dirty="0">
                <a:latin typeface="Times New Roman" charset="0"/>
              </a:rPr>
              <a:t>Mozambique-South Africa – 1975			</a:t>
            </a:r>
            <a:r>
              <a:rPr lang="en-GB" dirty="0">
                <a:latin typeface="Times New Roman" charset="0"/>
              </a:rPr>
              <a:t>More generally, the markets create price signals for energy infrastructure investors and provide a means to secure the</a:t>
            </a:r>
          </a:p>
          <a:p>
            <a:r>
              <a:rPr lang="en-GB" dirty="0">
                <a:latin typeface="Times New Roman" charset="0"/>
              </a:rPr>
              <a:t>					future earnings streams needed to underpin investment</a:t>
            </a:r>
            <a:endParaRPr lang="en-ZW" dirty="0">
              <a:latin typeface="Times New Roman" charset="0"/>
            </a:endParaRPr>
          </a:p>
          <a:p>
            <a:endParaRPr lang="en-ZW" dirty="0">
              <a:latin typeface="Times New Roman" charset="0"/>
            </a:endParaRPr>
          </a:p>
        </p:txBody>
      </p:sp>
      <p:sp>
        <p:nvSpPr>
          <p:cNvPr id="4" name="Slide Number Placeholder 3">
            <a:extLst>
              <a:ext uri="{FF2B5EF4-FFF2-40B4-BE49-F238E27FC236}">
                <a16:creationId xmlns:a16="http://schemas.microsoft.com/office/drawing/2014/main" id="{B5BFD697-EB9B-9611-74E1-13D8A63332F7}"/>
              </a:ext>
            </a:extLst>
          </p:cNvPr>
          <p:cNvSpPr>
            <a:spLocks noGrp="1"/>
          </p:cNvSpPr>
          <p:nvPr>
            <p:ph type="sldNum" sz="quarter" idx="5"/>
          </p:nvPr>
        </p:nvSpPr>
        <p:spPr/>
        <p:txBody>
          <a:bodyPr/>
          <a:lstStyle>
            <a:lvl1pPr>
              <a:defRPr sz="2200" b="1">
                <a:solidFill>
                  <a:srgbClr val="990099"/>
                </a:solidFill>
                <a:latin typeface="Arial Narrow" charset="0"/>
                <a:ea typeface="ＭＳ Ｐゴシック" charset="0"/>
                <a:cs typeface="Arial" charset="0"/>
              </a:defRPr>
            </a:lvl1pPr>
            <a:lvl2pPr marL="742950" indent="-285750">
              <a:defRPr sz="2200" b="1">
                <a:solidFill>
                  <a:srgbClr val="990099"/>
                </a:solidFill>
                <a:latin typeface="Arial Narrow" charset="0"/>
                <a:ea typeface="Arial" charset="0"/>
                <a:cs typeface="Arial" charset="0"/>
              </a:defRPr>
            </a:lvl2pPr>
            <a:lvl3pPr marL="1143000" indent="-228600">
              <a:defRPr sz="2200" b="1">
                <a:solidFill>
                  <a:srgbClr val="990099"/>
                </a:solidFill>
                <a:latin typeface="Arial Narrow" charset="0"/>
                <a:ea typeface="Arial" charset="0"/>
                <a:cs typeface="Arial" charset="0"/>
              </a:defRPr>
            </a:lvl3pPr>
            <a:lvl4pPr marL="1600200" indent="-228600">
              <a:defRPr sz="2200" b="1">
                <a:solidFill>
                  <a:srgbClr val="990099"/>
                </a:solidFill>
                <a:latin typeface="Arial Narrow" charset="0"/>
                <a:ea typeface="Arial" charset="0"/>
                <a:cs typeface="Arial" charset="0"/>
              </a:defRPr>
            </a:lvl4pPr>
            <a:lvl5pPr marL="2057400" indent="-228600">
              <a:defRPr sz="2200" b="1">
                <a:solidFill>
                  <a:srgbClr val="990099"/>
                </a:solidFill>
                <a:latin typeface="Arial Narrow" charset="0"/>
                <a:ea typeface="Arial" charset="0"/>
                <a:cs typeface="Arial" charset="0"/>
              </a:defRPr>
            </a:lvl5pPr>
            <a:lvl6pPr marL="2514600" indent="-228600" eaLnBrk="0" fontAlgn="base" hangingPunct="0">
              <a:spcBef>
                <a:spcPct val="0"/>
              </a:spcBef>
              <a:spcAft>
                <a:spcPct val="0"/>
              </a:spcAft>
              <a:defRPr sz="2200" b="1">
                <a:solidFill>
                  <a:srgbClr val="990099"/>
                </a:solidFill>
                <a:latin typeface="Arial Narrow" charset="0"/>
                <a:ea typeface="Arial" charset="0"/>
                <a:cs typeface="Arial" charset="0"/>
              </a:defRPr>
            </a:lvl6pPr>
            <a:lvl7pPr marL="2971800" indent="-228600" eaLnBrk="0" fontAlgn="base" hangingPunct="0">
              <a:spcBef>
                <a:spcPct val="0"/>
              </a:spcBef>
              <a:spcAft>
                <a:spcPct val="0"/>
              </a:spcAft>
              <a:defRPr sz="2200" b="1">
                <a:solidFill>
                  <a:srgbClr val="990099"/>
                </a:solidFill>
                <a:latin typeface="Arial Narrow" charset="0"/>
                <a:ea typeface="Arial" charset="0"/>
                <a:cs typeface="Arial" charset="0"/>
              </a:defRPr>
            </a:lvl7pPr>
            <a:lvl8pPr marL="3429000" indent="-228600" eaLnBrk="0" fontAlgn="base" hangingPunct="0">
              <a:spcBef>
                <a:spcPct val="0"/>
              </a:spcBef>
              <a:spcAft>
                <a:spcPct val="0"/>
              </a:spcAft>
              <a:defRPr sz="2200" b="1">
                <a:solidFill>
                  <a:srgbClr val="990099"/>
                </a:solidFill>
                <a:latin typeface="Arial Narrow" charset="0"/>
                <a:ea typeface="Arial" charset="0"/>
                <a:cs typeface="Arial" charset="0"/>
              </a:defRPr>
            </a:lvl8pPr>
            <a:lvl9pPr marL="3886200" indent="-228600" eaLnBrk="0" fontAlgn="base" hangingPunct="0">
              <a:spcBef>
                <a:spcPct val="0"/>
              </a:spcBef>
              <a:spcAft>
                <a:spcPct val="0"/>
              </a:spcAft>
              <a:defRPr sz="2200" b="1">
                <a:solidFill>
                  <a:srgbClr val="990099"/>
                </a:solidFill>
                <a:latin typeface="Arial Narrow" charset="0"/>
                <a:ea typeface="Arial" charset="0"/>
                <a:cs typeface="Arial" charset="0"/>
              </a:defRPr>
            </a:lvl9pPr>
          </a:lstStyle>
          <a:p>
            <a:fld id="{B6A6BCC9-7A53-1446-BE21-AEF471909156}" type="slidenum">
              <a:rPr lang="en-GB" sz="1200"/>
              <a:pPr/>
              <a:t>8</a:t>
            </a:fld>
            <a:endParaRPr lang="en-GB" sz="1200"/>
          </a:p>
        </p:txBody>
      </p:sp>
    </p:spTree>
    <p:extLst>
      <p:ext uri="{BB962C8B-B14F-4D97-AF65-F5344CB8AC3E}">
        <p14:creationId xmlns:p14="http://schemas.microsoft.com/office/powerpoint/2010/main" val="3404943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1F028-26D1-79DF-7E1C-237C7F5CAA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562BAF-643B-34E4-51ED-36E103D48E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89D987-C2C9-ACCF-360A-2C9F4847BF15}"/>
              </a:ext>
            </a:extLst>
          </p:cNvPr>
          <p:cNvSpPr>
            <a:spLocks noGrp="1"/>
          </p:cNvSpPr>
          <p:nvPr>
            <p:ph type="body" idx="1"/>
          </p:nvPr>
        </p:nvSpPr>
        <p:spPr/>
        <p:txBody>
          <a:bodyPr/>
          <a:lstStyle/>
          <a:p>
            <a:endParaRPr lang="en-ZW" dirty="0"/>
          </a:p>
        </p:txBody>
      </p:sp>
    </p:spTree>
    <p:extLst>
      <p:ext uri="{BB962C8B-B14F-4D97-AF65-F5344CB8AC3E}">
        <p14:creationId xmlns:p14="http://schemas.microsoft.com/office/powerpoint/2010/main" val="2513357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Tree>
    <p:extLst>
      <p:ext uri="{BB962C8B-B14F-4D97-AF65-F5344CB8AC3E}">
        <p14:creationId xmlns:p14="http://schemas.microsoft.com/office/powerpoint/2010/main" val="4228442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60B0D-1995-96FE-A377-F9A925D3A6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C3BA20-64F5-6D26-5E88-EB566CA64B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51ECD1-90B8-0A33-263F-17A879A6CDD0}"/>
              </a:ext>
            </a:extLst>
          </p:cNvPr>
          <p:cNvSpPr>
            <a:spLocks noGrp="1"/>
          </p:cNvSpPr>
          <p:nvPr>
            <p:ph type="body" idx="1"/>
          </p:nvPr>
        </p:nvSpPr>
        <p:spPr/>
        <p:txBody>
          <a:bodyPr/>
          <a:lstStyle/>
          <a:p>
            <a:endParaRPr lang="en-ZW" dirty="0"/>
          </a:p>
        </p:txBody>
      </p:sp>
    </p:spTree>
    <p:extLst>
      <p:ext uri="{BB962C8B-B14F-4D97-AF65-F5344CB8AC3E}">
        <p14:creationId xmlns:p14="http://schemas.microsoft.com/office/powerpoint/2010/main" val="3787295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95AC2-7B8E-D1E4-89C1-115A401490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D31AC2-644B-B73A-DEA8-8E284A03D2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CE3D40-3D0D-D36F-80C3-4CA4FE80D238}"/>
              </a:ext>
            </a:extLst>
          </p:cNvPr>
          <p:cNvSpPr>
            <a:spLocks noGrp="1"/>
          </p:cNvSpPr>
          <p:nvPr>
            <p:ph type="body" idx="1"/>
          </p:nvPr>
        </p:nvSpPr>
        <p:spPr/>
        <p:txBody>
          <a:bodyPr/>
          <a:lstStyle/>
          <a:p>
            <a:endParaRPr lang="en-ZW" dirty="0"/>
          </a:p>
        </p:txBody>
      </p:sp>
    </p:spTree>
    <p:extLst>
      <p:ext uri="{BB962C8B-B14F-4D97-AF65-F5344CB8AC3E}">
        <p14:creationId xmlns:p14="http://schemas.microsoft.com/office/powerpoint/2010/main" val="256808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98095" y="2130426"/>
            <a:ext cx="7595811" cy="1470025"/>
          </a:xfrm>
        </p:spPr>
        <p:txBody>
          <a:bodyPr anchor="b" anchorCtr="1">
            <a:normAutofit/>
          </a:bodyPr>
          <a:lstStyle>
            <a:lvl1pPr algn="ctr">
              <a:lnSpc>
                <a:spcPts val="4400"/>
              </a:lnSpc>
              <a:defRPr sz="4400" b="1" i="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257906" y="3886200"/>
            <a:ext cx="9676189" cy="90351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34B5A3A-B3A0-43F8-B9D4-FC572BA6AC9B}"/>
              </a:ext>
            </a:extLst>
          </p:cNvPr>
          <p:cNvSpPr>
            <a:spLocks noGrp="1"/>
          </p:cNvSpPr>
          <p:nvPr>
            <p:ph type="dt" sz="half" idx="10"/>
          </p:nvPr>
        </p:nvSpPr>
        <p:spPr>
          <a:xfrm>
            <a:off x="609600" y="6356350"/>
            <a:ext cx="5181600" cy="501650"/>
          </a:xfrm>
          <a:prstGeom prst="rect">
            <a:avLst/>
          </a:prstGeom>
        </p:spPr>
        <p:txBody>
          <a:bodyPr/>
          <a:lstStyle>
            <a:lvl1pPr>
              <a:defRPr sz="1600">
                <a:solidFill>
                  <a:schemeClr val="tx1"/>
                </a:solidFill>
                <a:latin typeface="Arial Narrow" charset="0"/>
                <a:ea typeface="ＭＳ Ｐゴシック" charset="0"/>
                <a:cs typeface="Arial" charset="0"/>
              </a:defRPr>
            </a:lvl1pPr>
          </a:lstStyle>
          <a:p>
            <a:pPr>
              <a:defRPr/>
            </a:pPr>
            <a:r>
              <a:rPr lang="is-IS"/>
              <a:t>28 November 2018</a:t>
            </a:r>
          </a:p>
        </p:txBody>
      </p:sp>
    </p:spTree>
    <p:extLst>
      <p:ext uri="{BB962C8B-B14F-4D97-AF65-F5344CB8AC3E}">
        <p14:creationId xmlns:p14="http://schemas.microsoft.com/office/powerpoint/2010/main" val="4165572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 column - Text only">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9C6DD24E-18E9-4402-A04B-A8C03B31604F}"/>
              </a:ext>
            </a:extLst>
          </p:cNvPr>
          <p:cNvSpPr>
            <a:spLocks noGrp="1"/>
          </p:cNvSpPr>
          <p:nvPr>
            <p:ph type="body" sz="quarter" idx="10" hasCustomPrompt="1"/>
          </p:nvPr>
        </p:nvSpPr>
        <p:spPr>
          <a:xfrm>
            <a:off x="401637" y="401638"/>
            <a:ext cx="11387139" cy="495300"/>
          </a:xfrm>
          <a:prstGeom prst="rect">
            <a:avLst/>
          </a:prstGeom>
        </p:spPr>
        <p:txBody>
          <a:bodyPr/>
          <a:lstStyle>
            <a:lvl1pPr marL="0" indent="0">
              <a:buNone/>
              <a:defRPr sz="2100" b="1">
                <a:solidFill>
                  <a:srgbClr val="0053BB"/>
                </a:solidFill>
                <a:latin typeface="+mn-lt"/>
              </a:defRPr>
            </a:lvl1pPr>
            <a:lvl2pPr marL="342900" indent="0">
              <a:buNone/>
              <a:defRPr sz="1800" b="1">
                <a:solidFill>
                  <a:srgbClr val="0053BB"/>
                </a:solidFill>
              </a:defRPr>
            </a:lvl2pPr>
            <a:lvl3pPr marL="685800" indent="0">
              <a:buNone/>
              <a:defRPr sz="1800" b="1">
                <a:solidFill>
                  <a:srgbClr val="0053BB"/>
                </a:solidFill>
              </a:defRPr>
            </a:lvl3pPr>
            <a:lvl4pPr marL="1028700" indent="0">
              <a:buNone/>
              <a:defRPr sz="1800" b="1">
                <a:solidFill>
                  <a:srgbClr val="0053BB"/>
                </a:solidFill>
              </a:defRPr>
            </a:lvl4pPr>
            <a:lvl5pPr marL="1371600" indent="0">
              <a:buNone/>
              <a:defRPr sz="1800" b="1">
                <a:solidFill>
                  <a:srgbClr val="0053BB"/>
                </a:solidFill>
              </a:defRPr>
            </a:lvl5pPr>
          </a:lstStyle>
          <a:p>
            <a:pPr lvl="0"/>
            <a:r>
              <a:rPr lang="en-US" dirty="0"/>
              <a:t>Headline – Arial Bold 28 pts</a:t>
            </a:r>
            <a:endParaRPr lang="en-GB" dirty="0"/>
          </a:p>
        </p:txBody>
      </p:sp>
      <p:sp>
        <p:nvSpPr>
          <p:cNvPr id="4" name="Text Placeholder 7">
            <a:extLst>
              <a:ext uri="{FF2B5EF4-FFF2-40B4-BE49-F238E27FC236}">
                <a16:creationId xmlns:a16="http://schemas.microsoft.com/office/drawing/2014/main" id="{1AB567BB-A18F-4945-A710-498D6C6830E5}"/>
              </a:ext>
            </a:extLst>
          </p:cNvPr>
          <p:cNvSpPr>
            <a:spLocks noGrp="1"/>
          </p:cNvSpPr>
          <p:nvPr>
            <p:ph type="body" sz="quarter" idx="11" hasCustomPrompt="1"/>
          </p:nvPr>
        </p:nvSpPr>
        <p:spPr>
          <a:xfrm>
            <a:off x="401638" y="906736"/>
            <a:ext cx="11387137" cy="495300"/>
          </a:xfrm>
          <a:prstGeom prst="rect">
            <a:avLst/>
          </a:prstGeom>
        </p:spPr>
        <p:txBody>
          <a:bodyPr/>
          <a:lstStyle>
            <a:lvl1pPr marL="0" indent="0">
              <a:buNone/>
              <a:defRPr sz="1350" b="0">
                <a:solidFill>
                  <a:srgbClr val="001C37"/>
                </a:solidFill>
              </a:defRPr>
            </a:lvl1pPr>
            <a:lvl2pPr marL="342900" indent="0">
              <a:buNone/>
              <a:defRPr sz="1800" b="1">
                <a:solidFill>
                  <a:srgbClr val="0053BB"/>
                </a:solidFill>
              </a:defRPr>
            </a:lvl2pPr>
            <a:lvl3pPr marL="685800" indent="0">
              <a:buNone/>
              <a:defRPr sz="1800" b="1">
                <a:solidFill>
                  <a:srgbClr val="0053BB"/>
                </a:solidFill>
              </a:defRPr>
            </a:lvl3pPr>
            <a:lvl4pPr marL="1028700" indent="0">
              <a:buNone/>
              <a:defRPr sz="1800" b="1">
                <a:solidFill>
                  <a:srgbClr val="0053BB"/>
                </a:solidFill>
              </a:defRPr>
            </a:lvl4pPr>
            <a:lvl5pPr marL="1371600" indent="0">
              <a:buNone/>
              <a:defRPr sz="1800" b="1">
                <a:solidFill>
                  <a:srgbClr val="0053BB"/>
                </a:solidFill>
              </a:defRPr>
            </a:lvl5pPr>
          </a:lstStyle>
          <a:p>
            <a:pPr lvl="0"/>
            <a:r>
              <a:rPr lang="en-US" dirty="0" err="1"/>
              <a:t>Subheadline</a:t>
            </a:r>
            <a:r>
              <a:rPr lang="en-US" dirty="0"/>
              <a:t> – Arial 18 pts</a:t>
            </a:r>
            <a:endParaRPr lang="en-GB" dirty="0"/>
          </a:p>
        </p:txBody>
      </p:sp>
      <p:sp>
        <p:nvSpPr>
          <p:cNvPr id="5" name="Text Placeholder 7">
            <a:extLst>
              <a:ext uri="{FF2B5EF4-FFF2-40B4-BE49-F238E27FC236}">
                <a16:creationId xmlns:a16="http://schemas.microsoft.com/office/drawing/2014/main" id="{69AE39F7-AF1B-4D1C-8899-61756614364F}"/>
              </a:ext>
            </a:extLst>
          </p:cNvPr>
          <p:cNvSpPr>
            <a:spLocks noGrp="1"/>
          </p:cNvSpPr>
          <p:nvPr>
            <p:ph type="body" sz="quarter" idx="12" hasCustomPrompt="1"/>
          </p:nvPr>
        </p:nvSpPr>
        <p:spPr>
          <a:xfrm>
            <a:off x="401639" y="1823269"/>
            <a:ext cx="5284787" cy="742133"/>
          </a:xfrm>
          <a:prstGeom prst="rect">
            <a:avLst/>
          </a:prstGeom>
        </p:spPr>
        <p:txBody>
          <a:bodyPr/>
          <a:lstStyle>
            <a:lvl1pPr marL="0" indent="0">
              <a:buNone/>
              <a:defRPr sz="1200" b="0">
                <a:solidFill>
                  <a:srgbClr val="001C37"/>
                </a:solidFill>
              </a:defRPr>
            </a:lvl1pPr>
            <a:lvl2pPr marL="342900" indent="0">
              <a:buNone/>
              <a:defRPr sz="1800" b="1">
                <a:solidFill>
                  <a:srgbClr val="0053BB"/>
                </a:solidFill>
              </a:defRPr>
            </a:lvl2pPr>
            <a:lvl3pPr marL="685800" indent="0">
              <a:buNone/>
              <a:defRPr sz="1800" b="1">
                <a:solidFill>
                  <a:srgbClr val="0053BB"/>
                </a:solidFill>
              </a:defRPr>
            </a:lvl3pPr>
            <a:lvl4pPr marL="1028700" indent="0">
              <a:buNone/>
              <a:defRPr sz="1800" b="1">
                <a:solidFill>
                  <a:srgbClr val="0053BB"/>
                </a:solidFill>
              </a:defRPr>
            </a:lvl4pPr>
            <a:lvl5pPr marL="1371600" indent="0">
              <a:buNone/>
              <a:defRPr sz="1800" b="1">
                <a:solidFill>
                  <a:srgbClr val="0053BB"/>
                </a:solidFill>
              </a:defRPr>
            </a:lvl5pPr>
          </a:lstStyle>
          <a:p>
            <a:pPr lvl="0"/>
            <a:r>
              <a:rPr lang="en-US" dirty="0"/>
              <a:t>Text – Arial 16 pts</a:t>
            </a:r>
          </a:p>
        </p:txBody>
      </p:sp>
      <p:sp>
        <p:nvSpPr>
          <p:cNvPr id="7" name="Text Placeholder 6">
            <a:extLst>
              <a:ext uri="{FF2B5EF4-FFF2-40B4-BE49-F238E27FC236}">
                <a16:creationId xmlns:a16="http://schemas.microsoft.com/office/drawing/2014/main" id="{B0668D84-1E28-483E-B539-5BC2D50E31A5}"/>
              </a:ext>
            </a:extLst>
          </p:cNvPr>
          <p:cNvSpPr>
            <a:spLocks noGrp="1"/>
          </p:cNvSpPr>
          <p:nvPr>
            <p:ph type="body" sz="quarter" idx="14" hasCustomPrompt="1"/>
          </p:nvPr>
        </p:nvSpPr>
        <p:spPr>
          <a:xfrm>
            <a:off x="401639" y="2768123"/>
            <a:ext cx="5284787" cy="3067529"/>
          </a:xfrm>
          <a:prstGeom prst="rect">
            <a:avLst/>
          </a:prstGeom>
        </p:spPr>
        <p:txBody>
          <a:bodyPr/>
          <a:lstStyle>
            <a:lvl1pPr>
              <a:defRPr sz="1200"/>
            </a:lvl1pPr>
            <a:lvl2pPr>
              <a:defRPr sz="1050"/>
            </a:lvl2pPr>
            <a:lvl3pPr>
              <a:defRPr sz="900"/>
            </a:lvl3pPr>
            <a:lvl4pPr>
              <a:defRPr sz="788"/>
            </a:lvl4pPr>
            <a:lvl5pPr>
              <a:defRPr sz="1200"/>
            </a:lvl5pPr>
          </a:lstStyle>
          <a:p>
            <a:pPr lvl="0"/>
            <a:r>
              <a:rPr lang="en-US" dirty="0"/>
              <a:t>Bullet Points – Arial 16 pts</a:t>
            </a:r>
          </a:p>
          <a:p>
            <a:pPr lvl="1"/>
            <a:r>
              <a:rPr lang="en-US" dirty="0"/>
              <a:t>Second level – Arial 14 pts</a:t>
            </a:r>
          </a:p>
          <a:p>
            <a:pPr lvl="2"/>
            <a:r>
              <a:rPr lang="en-US" dirty="0"/>
              <a:t>Third level – Arial 12 pts </a:t>
            </a:r>
          </a:p>
          <a:p>
            <a:pPr lvl="3"/>
            <a:r>
              <a:rPr lang="en-US" dirty="0"/>
              <a:t>Fourth level – Arial 10.5 pts</a:t>
            </a:r>
            <a:endParaRPr lang="en-GB" dirty="0"/>
          </a:p>
        </p:txBody>
      </p:sp>
    </p:spTree>
    <p:extLst>
      <p:ext uri="{BB962C8B-B14F-4D97-AF65-F5344CB8AC3E}">
        <p14:creationId xmlns:p14="http://schemas.microsoft.com/office/powerpoint/2010/main" val="2021133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lnSpc>
                <a:spcPts val="3000"/>
              </a:lnSpc>
              <a:defRPr sz="3600" b="1">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14810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name="Title/Sub w/ Content">
    <p:spTree>
      <p:nvGrpSpPr>
        <p:cNvPr id="1" name=""/>
        <p:cNvGrpSpPr/>
        <p:nvPr/>
      </p:nvGrpSpPr>
      <p:grpSpPr>
        <a:xfrm>
          <a:off x="0" y="0"/>
          <a:ext cx="0" cy="0"/>
          <a:chOff x="0" y="0"/>
          <a:chExt cx="0" cy="0"/>
        </a:xfrm>
      </p:grpSpPr>
      <p:sp>
        <p:nvSpPr>
          <p:cNvPr id="7" name="Title 1"/>
          <p:cNvSpPr>
            <a:spLocks noGrp="1"/>
          </p:cNvSpPr>
          <p:nvPr>
            <p:ph type="title"/>
          </p:nvPr>
        </p:nvSpPr>
        <p:spPr>
          <a:xfrm>
            <a:off x="455168" y="360542"/>
            <a:ext cx="11277600" cy="523220"/>
          </a:xfrm>
          <a:prstGeom prst="rect">
            <a:avLst/>
          </a:prstGeom>
        </p:spPr>
        <p:txBody>
          <a:bodyPr/>
          <a:lstStyle/>
          <a:p>
            <a:r>
              <a:rPr lang="en-US"/>
              <a:t>Click to edit Master title style</a:t>
            </a:r>
            <a:endParaRPr lang="en-US" dirty="0"/>
          </a:p>
        </p:txBody>
      </p:sp>
      <p:sp>
        <p:nvSpPr>
          <p:cNvPr id="8" name="Text Placeholder 3"/>
          <p:cNvSpPr>
            <a:spLocks noGrp="1"/>
          </p:cNvSpPr>
          <p:nvPr>
            <p:ph type="body" sz="quarter" idx="10"/>
          </p:nvPr>
        </p:nvSpPr>
        <p:spPr bwMode="gray">
          <a:xfrm>
            <a:off x="455171" y="853168"/>
            <a:ext cx="11274085" cy="265176"/>
          </a:xfrm>
        </p:spPr>
        <p:txBody>
          <a:bodyPr/>
          <a:lstStyle>
            <a:lvl1pPr marL="0" indent="0">
              <a:buNone/>
              <a:defRPr sz="2000">
                <a:solidFill>
                  <a:schemeClr val="accent3"/>
                </a:solidFill>
              </a:defRPr>
            </a:lvl1pPr>
          </a:lstStyle>
          <a:p>
            <a:pPr lvl="0"/>
            <a:r>
              <a:rPr lang="en-US"/>
              <a:t>Click to edit Master text styles</a:t>
            </a:r>
          </a:p>
        </p:txBody>
      </p:sp>
      <p:sp>
        <p:nvSpPr>
          <p:cNvPr id="9" name="Content Placeholder 2"/>
          <p:cNvSpPr>
            <a:spLocks noGrp="1"/>
          </p:cNvSpPr>
          <p:nvPr>
            <p:ph idx="1"/>
          </p:nvPr>
        </p:nvSpPr>
        <p:spPr>
          <a:xfrm>
            <a:off x="455168" y="1374776"/>
            <a:ext cx="11277600" cy="4721225"/>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12" descr="DEL_DCS_PRI_RGB"/>
          <p:cNvPicPr>
            <a:picLocks noChangeAspect="1" noChangeArrowheads="1"/>
          </p:cNvPicPr>
          <p:nvPr userDrawn="1"/>
        </p:nvPicPr>
        <p:blipFill>
          <a:blip r:embed="rId2" cstate="print"/>
          <a:srcRect/>
          <a:stretch>
            <a:fillRect/>
          </a:stretch>
        </p:blipFill>
        <p:spPr bwMode="gray">
          <a:xfrm>
            <a:off x="455168" y="6624353"/>
            <a:ext cx="1009349" cy="142445"/>
          </a:xfrm>
          <a:prstGeom prst="rect">
            <a:avLst/>
          </a:prstGeom>
          <a:noFill/>
        </p:spPr>
      </p:pic>
      <p:graphicFrame>
        <p:nvGraphicFramePr>
          <p:cNvPr id="6" name="Draft Stamp"/>
          <p:cNvGraphicFramePr>
            <a:graphicFrameLocks noGrp="1"/>
          </p:cNvGraphicFramePr>
          <p:nvPr userDrawn="1">
            <p:extLst>
              <p:ext uri="{D42A27DB-BD31-4B8C-83A1-F6EECF244321}">
                <p14:modId xmlns:p14="http://schemas.microsoft.com/office/powerpoint/2010/main" val="15429646"/>
              </p:ext>
            </p:extLst>
          </p:nvPr>
        </p:nvGraphicFramePr>
        <p:xfrm>
          <a:off x="11218434" y="104111"/>
          <a:ext cx="510823" cy="205740"/>
        </p:xfrm>
        <a:graphic>
          <a:graphicData uri="http://schemas.openxmlformats.org/drawingml/2006/table">
            <a:tbl>
              <a:tblPr firstRow="1" bandRow="1">
                <a:tableStyleId>{5C22544A-7EE6-4342-B048-85BDC9FD1C3A}</a:tableStyleId>
              </a:tblPr>
              <a:tblGrid>
                <a:gridCol w="510823">
                  <a:extLst>
                    <a:ext uri="{9D8B030D-6E8A-4147-A177-3AD203B41FA5}">
                      <a16:colId xmlns:a16="http://schemas.microsoft.com/office/drawing/2014/main" val="20000"/>
                    </a:ext>
                  </a:extLst>
                </a:gridCol>
              </a:tblGrid>
              <a:tr h="205740">
                <a:tc>
                  <a:txBody>
                    <a:bodyPr/>
                    <a:lstStyle/>
                    <a:p>
                      <a:r>
                        <a:rPr lang="en-US" sz="700" b="1" dirty="0">
                          <a:solidFill>
                            <a:srgbClr val="C00000"/>
                          </a:solidFill>
                          <a:latin typeface="Ariel"/>
                        </a:rPr>
                        <a:t>DRAFT</a:t>
                      </a:r>
                    </a:p>
                  </a:txBody>
                  <a:tcPr marL="0" marR="0" marT="0" marB="0" anchor="ctr" anchorCtr="1">
                    <a:lnT w="38100" cmpd="sng">
                      <a:solidFill>
                        <a:srgbClr val="C00000"/>
                      </a:solidFill>
                    </a:lnT>
                    <a:lnB w="38100" cmpd="sng">
                      <a:solidFill>
                        <a:srgbClr val="C00000"/>
                      </a:solidFill>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709448343"/>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7573890"/>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One_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3B961-4514-9437-A316-B4590F3CAB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237352-E6FE-AE9E-DBA1-4DB2E4FA41E4}"/>
              </a:ext>
            </a:extLst>
          </p:cNvPr>
          <p:cNvSpPr>
            <a:spLocks noGrp="1"/>
          </p:cNvSpPr>
          <p:nvPr>
            <p:ph sz="half" idx="1"/>
          </p:nvPr>
        </p:nvSpPr>
        <p:spPr>
          <a:xfrm>
            <a:off x="518221" y="1691609"/>
            <a:ext cx="53035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6">
            <a:extLst>
              <a:ext uri="{FF2B5EF4-FFF2-40B4-BE49-F238E27FC236}">
                <a16:creationId xmlns:a16="http://schemas.microsoft.com/office/drawing/2014/main" id="{F73A0718-B0D5-A57A-E25B-76F86BD79706}"/>
              </a:ext>
            </a:extLst>
          </p:cNvPr>
          <p:cNvSpPr>
            <a:spLocks noGrp="1"/>
          </p:cNvSpPr>
          <p:nvPr>
            <p:ph type="sldNum" sz="quarter" idx="12"/>
          </p:nvPr>
        </p:nvSpPr>
        <p:spPr>
          <a:xfrm>
            <a:off x="9364720" y="6450835"/>
            <a:ext cx="2743200" cy="365125"/>
          </a:xfrm>
          <a:prstGeom prst="rect">
            <a:avLst/>
          </a:prstGeom>
        </p:spPr>
        <p:txBody>
          <a:bodyPr/>
          <a:lstStyle/>
          <a:p>
            <a:fld id="{BF2326BE-CC99-4640-8E77-BC1928743CE2}" type="slidenum">
              <a:rPr lang="en-US" smtClean="0"/>
              <a:t>‹#›</a:t>
            </a:fld>
            <a:endParaRPr lang="en-US"/>
          </a:p>
        </p:txBody>
      </p:sp>
      <p:sp>
        <p:nvSpPr>
          <p:cNvPr id="5" name="Text Placeholder 4">
            <a:extLst>
              <a:ext uri="{FF2B5EF4-FFF2-40B4-BE49-F238E27FC236}">
                <a16:creationId xmlns:a16="http://schemas.microsoft.com/office/drawing/2014/main" id="{1B936CDF-B62A-232D-44F9-7895D5021268}"/>
              </a:ext>
            </a:extLst>
          </p:cNvPr>
          <p:cNvSpPr>
            <a:spLocks noGrp="1"/>
          </p:cNvSpPr>
          <p:nvPr>
            <p:ph type="body" sz="quarter" idx="13"/>
          </p:nvPr>
        </p:nvSpPr>
        <p:spPr>
          <a:xfrm>
            <a:off x="517525" y="411513"/>
            <a:ext cx="11156950" cy="365760"/>
          </a:xfrm>
          <a:ln>
            <a:noFill/>
          </a:ln>
        </p:spPr>
        <p:txBody>
          <a:bodyPr>
            <a:noAutofit/>
          </a:bodyPr>
          <a:lstStyle>
            <a:lvl1pPr>
              <a:defRPr sz="1400" cap="all" baseline="0">
                <a:latin typeface="+mj-lt"/>
              </a:defRPr>
            </a:lvl1pPr>
          </a:lstStyle>
          <a:p>
            <a:pPr lvl="0"/>
            <a:r>
              <a:rPr lang="en-US"/>
              <a:t>Click to edit Master text styles</a:t>
            </a:r>
          </a:p>
        </p:txBody>
      </p:sp>
    </p:spTree>
    <p:extLst>
      <p:ext uri="{BB962C8B-B14F-4D97-AF65-F5344CB8AC3E}">
        <p14:creationId xmlns:p14="http://schemas.microsoft.com/office/powerpoint/2010/main" val="226605060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98095" y="2130426"/>
            <a:ext cx="7595811" cy="1470025"/>
          </a:xfrm>
        </p:spPr>
        <p:txBody>
          <a:bodyPr anchor="b" anchorCtr="1">
            <a:normAutofit/>
          </a:bodyPr>
          <a:lstStyle>
            <a:lvl1pPr algn="ctr">
              <a:lnSpc>
                <a:spcPts val="4400"/>
              </a:lnSpc>
              <a:defRPr sz="4400" b="1" i="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257906" y="3886200"/>
            <a:ext cx="9676189" cy="90351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34B5A3A-B3A0-43F8-B9D4-FC572BA6AC9B}"/>
              </a:ext>
            </a:extLst>
          </p:cNvPr>
          <p:cNvSpPr>
            <a:spLocks noGrp="1"/>
          </p:cNvSpPr>
          <p:nvPr>
            <p:ph type="dt" sz="half" idx="10"/>
          </p:nvPr>
        </p:nvSpPr>
        <p:spPr>
          <a:xfrm>
            <a:off x="609600" y="6356350"/>
            <a:ext cx="5181600" cy="501650"/>
          </a:xfrm>
          <a:prstGeom prst="rect">
            <a:avLst/>
          </a:prstGeom>
        </p:spPr>
        <p:txBody>
          <a:bodyPr/>
          <a:lstStyle>
            <a:lvl1pPr>
              <a:defRPr sz="1600">
                <a:solidFill>
                  <a:schemeClr val="tx1"/>
                </a:solidFill>
                <a:latin typeface="Arial Narrow" charset="0"/>
                <a:ea typeface="ＭＳ Ｐゴシック" charset="0"/>
                <a:cs typeface="Arial" charset="0"/>
              </a:defRPr>
            </a:lvl1pPr>
          </a:lstStyle>
          <a:p>
            <a:pPr>
              <a:defRPr/>
            </a:pPr>
            <a:r>
              <a:rPr lang="is-IS"/>
              <a:t>28 November 2018</a:t>
            </a:r>
          </a:p>
        </p:txBody>
      </p:sp>
    </p:spTree>
    <p:extLst>
      <p:ext uri="{BB962C8B-B14F-4D97-AF65-F5344CB8AC3E}">
        <p14:creationId xmlns:p14="http://schemas.microsoft.com/office/powerpoint/2010/main" val="3140951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lnSpc>
                <a:spcPts val="3000"/>
              </a:lnSpc>
              <a:defRPr sz="3600" b="1">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9961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7696241"/>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GB" dirty="0"/>
              <a:t>Insert title in maximum two lines</a:t>
            </a:r>
          </a:p>
        </p:txBody>
      </p:sp>
      <p:sp>
        <p:nvSpPr>
          <p:cNvPr id="7" name="Content Placeholder 2"/>
          <p:cNvSpPr>
            <a:spLocks noGrp="1"/>
          </p:cNvSpPr>
          <p:nvPr>
            <p:ph sz="quarter" idx="13"/>
          </p:nvPr>
        </p:nvSpPr>
        <p:spPr>
          <a:xfrm>
            <a:off x="476251" y="1320803"/>
            <a:ext cx="11239680" cy="46227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 name="Date Placeholder 2"/>
          <p:cNvSpPr>
            <a:spLocks noGrp="1"/>
          </p:cNvSpPr>
          <p:nvPr>
            <p:ph type="dt" sz="half" idx="10"/>
          </p:nvPr>
        </p:nvSpPr>
        <p:spPr/>
        <p:txBody>
          <a:bodyPr/>
          <a:lstStyle/>
          <a:p>
            <a:fld id="{29953F3A-88AC-4BAE-B212-09880C4D868E}" type="datetime1">
              <a:rPr lang="en-GB" smtClean="0"/>
              <a:t>11/03/2026</a:t>
            </a:fld>
            <a:endParaRPr lang="en-GB" dirty="0"/>
          </a:p>
        </p:txBody>
      </p:sp>
      <p:sp>
        <p:nvSpPr>
          <p:cNvPr id="4" name="Footer Placeholder 3"/>
          <p:cNvSpPr>
            <a:spLocks noGrp="1"/>
          </p:cNvSpPr>
          <p:nvPr>
            <p:ph type="ftr" sz="quarter" idx="11"/>
          </p:nvPr>
        </p:nvSpPr>
        <p:spPr/>
        <p:txBody>
          <a:bodyPr/>
          <a:lstStyle/>
          <a:p>
            <a:r>
              <a:rPr lang="en-GB"/>
              <a:t>nordpoolgroup.com/academy</a:t>
            </a:r>
            <a:endParaRPr lang="en-GB" dirty="0"/>
          </a:p>
        </p:txBody>
      </p:sp>
      <p:sp>
        <p:nvSpPr>
          <p:cNvPr id="5" name="Slide Number Placeholder 4"/>
          <p:cNvSpPr>
            <a:spLocks noGrp="1"/>
          </p:cNvSpPr>
          <p:nvPr>
            <p:ph type="sldNum" sz="quarter" idx="12"/>
          </p:nvPr>
        </p:nvSpPr>
        <p:spPr/>
        <p:txBody>
          <a:bodyPr/>
          <a:lstStyle/>
          <a:p>
            <a:fld id="{5BA07366-CB75-4AA8-9E5B-928B849F427C}" type="slidenum">
              <a:rPr lang="en-GB" smtClean="0"/>
              <a:pPr/>
              <a:t>‹#›</a:t>
            </a:fld>
            <a:endParaRPr lang="en-GB" dirty="0"/>
          </a:p>
        </p:txBody>
      </p:sp>
    </p:spTree>
    <p:extLst>
      <p:ext uri="{BB962C8B-B14F-4D97-AF65-F5344CB8AC3E}">
        <p14:creationId xmlns:p14="http://schemas.microsoft.com/office/powerpoint/2010/main" val="20467824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8E48D61-7F36-4089-924F-2CB02F0C1690}"/>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182A5B0A-93D9-4C77-8725-67F1E77E5355}"/>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TextBox 2">
            <a:extLst>
              <a:ext uri="{FF2B5EF4-FFF2-40B4-BE49-F238E27FC236}">
                <a16:creationId xmlns:a16="http://schemas.microsoft.com/office/drawing/2014/main" id="{6447D2C6-5E54-D92B-54CA-297D6AFEA062}"/>
              </a:ext>
            </a:extLst>
          </p:cNvPr>
          <p:cNvSpPr txBox="1"/>
          <p:nvPr userDrawn="1">
            <p:extLst>
              <p:ext uri="{1162E1C5-73C7-4A58-AE30-91384D911F3F}">
                <p184:classification xmlns:p184="http://schemas.microsoft.com/office/powerpoint/2018/4/main" val="ftr"/>
              </p:ext>
            </p:extLst>
          </p:nvPr>
        </p:nvSpPr>
        <p:spPr>
          <a:xfrm>
            <a:off x="11210925" y="6642100"/>
            <a:ext cx="942975"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Official Use Only</a:t>
            </a:r>
          </a:p>
        </p:txBody>
      </p:sp>
    </p:spTree>
  </p:cSld>
  <p:clrMap bg1="lt1" tx1="dk1" bg2="lt2" tx2="dk2" accent1="accent1" accent2="accent2" accent3="accent3" accent4="accent4" accent5="accent5" accent6="accent6" hlink="hlink" folHlink="folHlink"/>
  <p:sldLayoutIdLst>
    <p:sldLayoutId id="2147483699" r:id="rId1"/>
    <p:sldLayoutId id="2147483698" r:id="rId2"/>
    <p:sldLayoutId id="2147483711" r:id="rId3"/>
    <p:sldLayoutId id="2147483756" r:id="rId4"/>
    <p:sldLayoutId id="2147483757" r:id="rId5"/>
  </p:sldLayoutIdLst>
  <p:txStyles>
    <p:titleStyle>
      <a:lvl1pPr algn="l" defTabSz="457200" rtl="0" eaLnBrk="0" fontAlgn="base" hangingPunct="0">
        <a:lnSpc>
          <a:spcPts val="3000"/>
        </a:lnSpc>
        <a:spcBef>
          <a:spcPct val="0"/>
        </a:spcBef>
        <a:spcAft>
          <a:spcPct val="0"/>
        </a:spcAft>
        <a:defRPr sz="3600" b="1" kern="1200">
          <a:solidFill>
            <a:srgbClr val="FFFFFF"/>
          </a:solidFill>
          <a:latin typeface="+mj-lt"/>
          <a:ea typeface="+mj-ea"/>
          <a:cs typeface="+mj-cs"/>
        </a:defRPr>
      </a:lvl1pPr>
      <a:lvl2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2pPr>
      <a:lvl3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3pPr>
      <a:lvl4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4pPr>
      <a:lvl5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5pPr>
      <a:lvl6pPr marL="4572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6pPr>
      <a:lvl7pPr marL="9144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7pPr>
      <a:lvl8pPr marL="13716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8pPr>
      <a:lvl9pPr marL="18288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7"/>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8E48D61-7F36-4089-924F-2CB02F0C1690}"/>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182A5B0A-93D9-4C77-8725-67F1E77E5355}"/>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TextBox 2">
            <a:extLst>
              <a:ext uri="{FF2B5EF4-FFF2-40B4-BE49-F238E27FC236}">
                <a16:creationId xmlns:a16="http://schemas.microsoft.com/office/drawing/2014/main" id="{2EDAE01C-999F-6ECD-391F-AABBD67C8370}"/>
              </a:ext>
            </a:extLst>
          </p:cNvPr>
          <p:cNvSpPr txBox="1"/>
          <p:nvPr userDrawn="1">
            <p:extLst>
              <p:ext uri="{1162E1C5-73C7-4A58-AE30-91384D911F3F}">
                <p184:classification xmlns:p184="http://schemas.microsoft.com/office/powerpoint/2018/4/main" val="ftr"/>
              </p:ext>
            </p:extLst>
          </p:nvPr>
        </p:nvSpPr>
        <p:spPr>
          <a:xfrm>
            <a:off x="11210925" y="6642100"/>
            <a:ext cx="942975"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Official Use Only</a:t>
            </a:r>
          </a:p>
        </p:txBody>
      </p:sp>
    </p:spTree>
    <p:extLst>
      <p:ext uri="{BB962C8B-B14F-4D97-AF65-F5344CB8AC3E}">
        <p14:creationId xmlns:p14="http://schemas.microsoft.com/office/powerpoint/2010/main" val="3741837175"/>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Lst>
  <p:txStyles>
    <p:titleStyle>
      <a:lvl1pPr algn="l" defTabSz="457200" rtl="0" eaLnBrk="0" fontAlgn="base" hangingPunct="0">
        <a:lnSpc>
          <a:spcPts val="3000"/>
        </a:lnSpc>
        <a:spcBef>
          <a:spcPct val="0"/>
        </a:spcBef>
        <a:spcAft>
          <a:spcPct val="0"/>
        </a:spcAft>
        <a:defRPr sz="3600" b="1" kern="1200">
          <a:solidFill>
            <a:srgbClr val="FFFFFF"/>
          </a:solidFill>
          <a:latin typeface="+mj-lt"/>
          <a:ea typeface="+mj-ea"/>
          <a:cs typeface="+mj-cs"/>
        </a:defRPr>
      </a:lvl1pPr>
      <a:lvl2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2pPr>
      <a:lvl3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3pPr>
      <a:lvl4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4pPr>
      <a:lvl5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5pPr>
      <a:lvl6pPr marL="4572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6pPr>
      <a:lvl7pPr marL="9144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7pPr>
      <a:lvl8pPr marL="13716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8pPr>
      <a:lvl9pPr marL="18288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mailto:infomarkets@sapp.co.zw" TargetMode="External"/><Relationship Id="rId2" Type="http://schemas.openxmlformats.org/officeDocument/2006/relationships/hyperlink" Target="mailto:info@sapp.co.zw" TargetMode="External"/><Relationship Id="rId1" Type="http://schemas.openxmlformats.org/officeDocument/2006/relationships/slideLayout" Target="../slideLayouts/slideLayout6.xml"/><Relationship Id="rId5" Type="http://schemas.openxmlformats.org/officeDocument/2006/relationships/hyperlink" Target="http://www.sappmarket.com/" TargetMode="External"/><Relationship Id="rId4" Type="http://schemas.openxmlformats.org/officeDocument/2006/relationships/hyperlink" Target="http://www.sapp.co.zw/"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7">
            <a:extLst>
              <a:ext uri="{FF2B5EF4-FFF2-40B4-BE49-F238E27FC236}">
                <a16:creationId xmlns:a16="http://schemas.microsoft.com/office/drawing/2014/main" id="{A8B9639A-B39B-4755-B0E6-4572D2F5F050}"/>
              </a:ext>
            </a:extLst>
          </p:cNvPr>
          <p:cNvSpPr>
            <a:spLocks noGrp="1" noChangeArrowheads="1"/>
          </p:cNvSpPr>
          <p:nvPr>
            <p:ph type="subTitle" idx="1"/>
          </p:nvPr>
        </p:nvSpPr>
        <p:spPr>
          <a:xfrm>
            <a:off x="2924175" y="4114800"/>
            <a:ext cx="6343650" cy="762000"/>
          </a:xfrm>
        </p:spPr>
        <p:txBody>
          <a:bodyPr/>
          <a:lstStyle/>
          <a:p>
            <a:pPr eaLnBrk="1" hangingPunct="1"/>
            <a:r>
              <a:rPr lang="en-US" altLang="en-US" sz="2000" b="1" dirty="0">
                <a:solidFill>
                  <a:schemeClr val="tx1"/>
                </a:solidFill>
              </a:rPr>
              <a:t>Presentation by SAPP Coordination Centre Executive Director</a:t>
            </a:r>
          </a:p>
        </p:txBody>
      </p:sp>
      <p:sp>
        <p:nvSpPr>
          <p:cNvPr id="5123" name="Rectangle 1">
            <a:extLst>
              <a:ext uri="{FF2B5EF4-FFF2-40B4-BE49-F238E27FC236}">
                <a16:creationId xmlns:a16="http://schemas.microsoft.com/office/drawing/2014/main" id="{0DB65FCB-DD06-48B1-97D1-E1626F9032BD}"/>
              </a:ext>
            </a:extLst>
          </p:cNvPr>
          <p:cNvSpPr>
            <a:spLocks noChangeArrowheads="1"/>
          </p:cNvSpPr>
          <p:nvPr/>
        </p:nvSpPr>
        <p:spPr bwMode="auto">
          <a:xfrm>
            <a:off x="4867621" y="6248401"/>
            <a:ext cx="248114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entury Gothic" panose="020B0502020202020204" pitchFamily="34" charset="0"/>
              </a:defRPr>
            </a:lvl1pPr>
            <a:lvl2pPr marL="742950" indent="-285750">
              <a:spcBef>
                <a:spcPct val="200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ct val="20000"/>
              </a:spcBef>
              <a:buFont typeface="Arial" panose="020B0604020202020204" pitchFamily="34" charset="0"/>
              <a:buChar char="•"/>
              <a:defRPr sz="2400">
                <a:solidFill>
                  <a:schemeClr val="tx1"/>
                </a:solidFill>
                <a:latin typeface="Century Gothic" panose="020B0502020202020204" pitchFamily="34" charset="0"/>
              </a:defRPr>
            </a:lvl3pPr>
            <a:lvl4pPr marL="1600200" indent="-228600">
              <a:spcBef>
                <a:spcPct val="20000"/>
              </a:spcBef>
              <a:buFont typeface="Arial" panose="020B0604020202020204" pitchFamily="34" charset="0"/>
              <a:buChar char="–"/>
              <a:defRPr sz="2000">
                <a:solidFill>
                  <a:schemeClr val="tx1"/>
                </a:solidFill>
                <a:latin typeface="Century Gothic" panose="020B0502020202020204" pitchFamily="34" charset="0"/>
              </a:defRPr>
            </a:lvl4pPr>
            <a:lvl5pPr marL="2057400" indent="-228600">
              <a:spcBef>
                <a:spcPct val="20000"/>
              </a:spcBef>
              <a:buFont typeface="Arial" panose="020B0604020202020204" pitchFamily="34" charset="0"/>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entury Gothic" panose="020B0502020202020204" pitchFamily="34" charset="0"/>
              </a:defRPr>
            </a:lvl9pPr>
          </a:lstStyle>
          <a:p>
            <a:pPr algn="ctr">
              <a:spcBef>
                <a:spcPct val="0"/>
              </a:spcBef>
              <a:buNone/>
              <a:defRPr/>
            </a:pPr>
            <a:r>
              <a:rPr lang="en-US" altLang="en-US" sz="2400" dirty="0">
                <a:solidFill>
                  <a:prstClr val="black"/>
                </a:solidFill>
                <a:latin typeface="Arial Narrow" panose="020B0606020202030204" pitchFamily="34" charset="0"/>
              </a:rPr>
              <a:t>March 2026</a:t>
            </a:r>
            <a:endParaRPr lang="en-ZW" altLang="en-US" sz="2200" dirty="0">
              <a:solidFill>
                <a:srgbClr val="990099"/>
              </a:solidFill>
              <a:latin typeface="Arial Narrow" panose="020B0606020202030204" pitchFamily="34" charset="0"/>
            </a:endParaRPr>
          </a:p>
        </p:txBody>
      </p:sp>
      <p:sp>
        <p:nvSpPr>
          <p:cNvPr id="5124" name="Title 3">
            <a:extLst>
              <a:ext uri="{FF2B5EF4-FFF2-40B4-BE49-F238E27FC236}">
                <a16:creationId xmlns:a16="http://schemas.microsoft.com/office/drawing/2014/main" id="{D29CA0A5-0B73-4055-8F2E-85EC92F76E84}"/>
              </a:ext>
            </a:extLst>
          </p:cNvPr>
          <p:cNvSpPr>
            <a:spLocks noGrp="1" noChangeArrowheads="1"/>
          </p:cNvSpPr>
          <p:nvPr>
            <p:ph type="ctrTitle"/>
          </p:nvPr>
        </p:nvSpPr>
        <p:spPr>
          <a:xfrm>
            <a:off x="2717291" y="2286001"/>
            <a:ext cx="6781800" cy="1470025"/>
          </a:xfrm>
        </p:spPr>
        <p:txBody>
          <a:bodyPr>
            <a:noAutofit/>
          </a:bodyPr>
          <a:lstStyle/>
          <a:p>
            <a:pPr eaLnBrk="1" hangingPunct="1"/>
            <a:r>
              <a:rPr lang="en-US" altLang="en-US" sz="2000" dirty="0"/>
              <a:t>ESMAP Webinar: The African Power Pools: Building Towards the African Single Electricity Market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F04F9-9B72-87F3-6527-75B4B189A757}"/>
              </a:ext>
            </a:extLst>
          </p:cNvPr>
          <p:cNvSpPr>
            <a:spLocks noGrp="1"/>
          </p:cNvSpPr>
          <p:nvPr>
            <p:ph type="title"/>
          </p:nvPr>
        </p:nvSpPr>
        <p:spPr>
          <a:xfrm>
            <a:off x="437296" y="379024"/>
            <a:ext cx="11155680" cy="731520"/>
          </a:xfrm>
        </p:spPr>
        <p:txBody>
          <a:bodyPr>
            <a:normAutofit fontScale="90000"/>
          </a:bodyPr>
          <a:lstStyle/>
          <a:p>
            <a:r>
              <a:rPr lang="en-GB" dirty="0"/>
              <a:t>The SAPP Interconnected Grid – Regional Integration</a:t>
            </a:r>
          </a:p>
        </p:txBody>
      </p:sp>
      <p:grpSp>
        <p:nvGrpSpPr>
          <p:cNvPr id="12" name="Group 11">
            <a:extLst>
              <a:ext uri="{FF2B5EF4-FFF2-40B4-BE49-F238E27FC236}">
                <a16:creationId xmlns:a16="http://schemas.microsoft.com/office/drawing/2014/main" id="{09537ED4-69EA-7019-F7E8-3BBB3F1FC4C7}"/>
              </a:ext>
            </a:extLst>
          </p:cNvPr>
          <p:cNvGrpSpPr/>
          <p:nvPr/>
        </p:nvGrpSpPr>
        <p:grpSpPr>
          <a:xfrm>
            <a:off x="1520885" y="1123427"/>
            <a:ext cx="9266610" cy="5302676"/>
            <a:chOff x="218226" y="692648"/>
            <a:chExt cx="8674254" cy="5976712"/>
          </a:xfrm>
        </p:grpSpPr>
        <p:sp>
          <p:nvSpPr>
            <p:cNvPr id="13" name="Line 15">
              <a:extLst>
                <a:ext uri="{FF2B5EF4-FFF2-40B4-BE49-F238E27FC236}">
                  <a16:creationId xmlns:a16="http://schemas.microsoft.com/office/drawing/2014/main" id="{152443D9-3B26-3188-24A7-384F13B08809}"/>
                </a:ext>
              </a:extLst>
            </p:cNvPr>
            <p:cNvSpPr>
              <a:spLocks noChangeShapeType="1"/>
            </p:cNvSpPr>
            <p:nvPr/>
          </p:nvSpPr>
          <p:spPr bwMode="auto">
            <a:xfrm>
              <a:off x="7924800" y="3367088"/>
              <a:ext cx="0" cy="1828800"/>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cxnSp>
          <p:nvCxnSpPr>
            <p:cNvPr id="14" name="Form 121">
              <a:extLst>
                <a:ext uri="{FF2B5EF4-FFF2-40B4-BE49-F238E27FC236}">
                  <a16:creationId xmlns:a16="http://schemas.microsoft.com/office/drawing/2014/main" id="{20E845A3-3744-50CC-C167-12894B47A9C5}"/>
                </a:ext>
              </a:extLst>
            </p:cNvPr>
            <p:cNvCxnSpPr>
              <a:cxnSpLocks noChangeShapeType="1"/>
            </p:cNvCxnSpPr>
            <p:nvPr/>
          </p:nvCxnSpPr>
          <p:spPr bwMode="auto">
            <a:xfrm rot="5400000" flipH="1" flipV="1">
              <a:off x="5256213" y="3906838"/>
              <a:ext cx="2087562" cy="1008062"/>
            </a:xfrm>
            <a:prstGeom prst="bentConnector2">
              <a:avLst/>
            </a:prstGeom>
            <a:noFill/>
            <a:ln w="31750">
              <a:solidFill>
                <a:schemeClr val="tx1"/>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15" name="Form 122">
              <a:extLst>
                <a:ext uri="{FF2B5EF4-FFF2-40B4-BE49-F238E27FC236}">
                  <a16:creationId xmlns:a16="http://schemas.microsoft.com/office/drawing/2014/main" id="{72C1CAB8-2C61-922B-AF33-7112928C19BA}"/>
                </a:ext>
              </a:extLst>
            </p:cNvPr>
            <p:cNvCxnSpPr>
              <a:cxnSpLocks noChangeShapeType="1"/>
            </p:cNvCxnSpPr>
            <p:nvPr/>
          </p:nvCxnSpPr>
          <p:spPr bwMode="auto">
            <a:xfrm rot="5400000" flipH="1" flipV="1">
              <a:off x="5418932" y="3996531"/>
              <a:ext cx="2051050" cy="1008063"/>
            </a:xfrm>
            <a:prstGeom prst="bentConnector2">
              <a:avLst/>
            </a:prstGeom>
            <a:noFill/>
            <a:ln w="31750">
              <a:solidFill>
                <a:schemeClr val="tx1"/>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sp>
          <p:nvSpPr>
            <p:cNvPr id="16" name="Line 45">
              <a:extLst>
                <a:ext uri="{FF2B5EF4-FFF2-40B4-BE49-F238E27FC236}">
                  <a16:creationId xmlns:a16="http://schemas.microsoft.com/office/drawing/2014/main" id="{4B9430D6-FD1C-ABCE-5923-19327374600E}"/>
                </a:ext>
              </a:extLst>
            </p:cNvPr>
            <p:cNvSpPr>
              <a:spLocks noChangeShapeType="1"/>
            </p:cNvSpPr>
            <p:nvPr/>
          </p:nvSpPr>
          <p:spPr bwMode="auto">
            <a:xfrm>
              <a:off x="4656962" y="3410634"/>
              <a:ext cx="0" cy="685800"/>
            </a:xfrm>
            <a:prstGeom prst="line">
              <a:avLst/>
            </a:prstGeom>
            <a:noFill/>
            <a:ln w="31750">
              <a:solidFill>
                <a:srgbClr val="FF000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17" name="Line 5">
              <a:extLst>
                <a:ext uri="{FF2B5EF4-FFF2-40B4-BE49-F238E27FC236}">
                  <a16:creationId xmlns:a16="http://schemas.microsoft.com/office/drawing/2014/main" id="{69E0E8F3-3798-3949-9A25-5CA50DB858D6}"/>
                </a:ext>
              </a:extLst>
            </p:cNvPr>
            <p:cNvSpPr>
              <a:spLocks noChangeShapeType="1"/>
            </p:cNvSpPr>
            <p:nvPr/>
          </p:nvSpPr>
          <p:spPr bwMode="auto">
            <a:xfrm>
              <a:off x="5076825" y="4437063"/>
              <a:ext cx="0" cy="571500"/>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grpSp>
          <p:nvGrpSpPr>
            <p:cNvPr id="18" name="Group 17">
              <a:extLst>
                <a:ext uri="{FF2B5EF4-FFF2-40B4-BE49-F238E27FC236}">
                  <a16:creationId xmlns:a16="http://schemas.microsoft.com/office/drawing/2014/main" id="{CD1BDBFF-5D8A-F22D-617C-A4CA37167B6E}"/>
                </a:ext>
              </a:extLst>
            </p:cNvPr>
            <p:cNvGrpSpPr/>
            <p:nvPr/>
          </p:nvGrpSpPr>
          <p:grpSpPr>
            <a:xfrm>
              <a:off x="4456746" y="4365625"/>
              <a:ext cx="230188" cy="571500"/>
              <a:chOff x="4054475" y="4365625"/>
              <a:chExt cx="230188" cy="571500"/>
            </a:xfrm>
            <a:effectLst>
              <a:outerShdw blurRad="50800" dist="38100" dir="5400000" algn="t" rotWithShape="0">
                <a:prstClr val="black">
                  <a:alpha val="40000"/>
                </a:prstClr>
              </a:outerShdw>
            </a:effectLst>
          </p:grpSpPr>
          <p:sp>
            <p:nvSpPr>
              <p:cNvPr id="74" name="Line 6">
                <a:extLst>
                  <a:ext uri="{FF2B5EF4-FFF2-40B4-BE49-F238E27FC236}">
                    <a16:creationId xmlns:a16="http://schemas.microsoft.com/office/drawing/2014/main" id="{45AD8DF7-83D7-481B-0218-C1E15C110E7E}"/>
                  </a:ext>
                </a:extLst>
              </p:cNvPr>
              <p:cNvSpPr>
                <a:spLocks noChangeShapeType="1"/>
              </p:cNvSpPr>
              <p:nvPr/>
            </p:nvSpPr>
            <p:spPr bwMode="auto">
              <a:xfrm>
                <a:off x="4284663" y="4365625"/>
                <a:ext cx="0" cy="571500"/>
              </a:xfrm>
              <a:prstGeom prst="line">
                <a:avLst/>
              </a:prstGeom>
              <a:noFill/>
              <a:ln w="25400">
                <a:solidFill>
                  <a:srgbClr val="0070C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75" name="Line 7">
                <a:extLst>
                  <a:ext uri="{FF2B5EF4-FFF2-40B4-BE49-F238E27FC236}">
                    <a16:creationId xmlns:a16="http://schemas.microsoft.com/office/drawing/2014/main" id="{86C79F51-5E5B-D94D-CB58-14E1C471B415}"/>
                  </a:ext>
                </a:extLst>
              </p:cNvPr>
              <p:cNvSpPr>
                <a:spLocks noChangeShapeType="1"/>
              </p:cNvSpPr>
              <p:nvPr/>
            </p:nvSpPr>
            <p:spPr bwMode="auto">
              <a:xfrm>
                <a:off x="4054475" y="4365625"/>
                <a:ext cx="0" cy="571500"/>
              </a:xfrm>
              <a:prstGeom prst="line">
                <a:avLst/>
              </a:prstGeom>
              <a:noFill/>
              <a:ln w="25400">
                <a:solidFill>
                  <a:srgbClr val="0070C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76" name="Line 32">
                <a:extLst>
                  <a:ext uri="{FF2B5EF4-FFF2-40B4-BE49-F238E27FC236}">
                    <a16:creationId xmlns:a16="http://schemas.microsoft.com/office/drawing/2014/main" id="{37DBE91E-C5BC-1F93-B0A9-2F9F5C99554A}"/>
                  </a:ext>
                </a:extLst>
              </p:cNvPr>
              <p:cNvSpPr>
                <a:spLocks noChangeShapeType="1"/>
              </p:cNvSpPr>
              <p:nvPr/>
            </p:nvSpPr>
            <p:spPr bwMode="auto">
              <a:xfrm>
                <a:off x="4168775" y="4365625"/>
                <a:ext cx="0" cy="571500"/>
              </a:xfrm>
              <a:prstGeom prst="line">
                <a:avLst/>
              </a:prstGeom>
              <a:noFill/>
              <a:ln w="25400">
                <a:solidFill>
                  <a:srgbClr val="0070C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grpSp>
        <p:grpSp>
          <p:nvGrpSpPr>
            <p:cNvPr id="19" name="Group 18">
              <a:extLst>
                <a:ext uri="{FF2B5EF4-FFF2-40B4-BE49-F238E27FC236}">
                  <a16:creationId xmlns:a16="http://schemas.microsoft.com/office/drawing/2014/main" id="{A5471637-8864-2425-A69C-B179588D2265}"/>
                </a:ext>
              </a:extLst>
            </p:cNvPr>
            <p:cNvGrpSpPr/>
            <p:nvPr/>
          </p:nvGrpSpPr>
          <p:grpSpPr>
            <a:xfrm>
              <a:off x="4499609" y="2276475"/>
              <a:ext cx="144463" cy="685800"/>
              <a:chOff x="4067175" y="2276475"/>
              <a:chExt cx="144463" cy="685800"/>
            </a:xfrm>
            <a:effectLst>
              <a:outerShdw blurRad="50800" dist="38100" dir="5400000" algn="t" rotWithShape="0">
                <a:prstClr val="black">
                  <a:alpha val="40000"/>
                </a:prstClr>
              </a:outerShdw>
            </a:effectLst>
          </p:grpSpPr>
          <p:sp>
            <p:nvSpPr>
              <p:cNvPr id="72" name="Line 29">
                <a:extLst>
                  <a:ext uri="{FF2B5EF4-FFF2-40B4-BE49-F238E27FC236}">
                    <a16:creationId xmlns:a16="http://schemas.microsoft.com/office/drawing/2014/main" id="{A7881AAE-A83F-9D36-ED85-C98FB580D61C}"/>
                  </a:ext>
                </a:extLst>
              </p:cNvPr>
              <p:cNvSpPr>
                <a:spLocks noChangeShapeType="1"/>
              </p:cNvSpPr>
              <p:nvPr/>
            </p:nvSpPr>
            <p:spPr bwMode="auto">
              <a:xfrm>
                <a:off x="4211638" y="2276475"/>
                <a:ext cx="0" cy="685800"/>
              </a:xfrm>
              <a:prstGeom prst="line">
                <a:avLst/>
              </a:prstGeom>
              <a:noFill/>
              <a:ln w="31750">
                <a:solidFill>
                  <a:srgbClr val="FF33CC"/>
                </a:solidFill>
                <a:round/>
                <a:headEnd/>
                <a:tailEnd/>
              </a:ln>
              <a:effectLst>
                <a:outerShdw blurRad="50800" dist="38100" dir="8100000" algn="tr" rotWithShape="0">
                  <a:srgbClr val="000000">
                    <a:alpha val="39999"/>
                  </a:srgb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73" name="Line 30">
                <a:extLst>
                  <a:ext uri="{FF2B5EF4-FFF2-40B4-BE49-F238E27FC236}">
                    <a16:creationId xmlns:a16="http://schemas.microsoft.com/office/drawing/2014/main" id="{E79EA6D3-3FF5-4095-3D0F-F449166C1CA9}"/>
                  </a:ext>
                </a:extLst>
              </p:cNvPr>
              <p:cNvSpPr>
                <a:spLocks noChangeShapeType="1"/>
              </p:cNvSpPr>
              <p:nvPr/>
            </p:nvSpPr>
            <p:spPr bwMode="auto">
              <a:xfrm>
                <a:off x="4067175" y="2276475"/>
                <a:ext cx="0" cy="685800"/>
              </a:xfrm>
              <a:prstGeom prst="line">
                <a:avLst/>
              </a:prstGeom>
              <a:noFill/>
              <a:ln w="31750">
                <a:solidFill>
                  <a:srgbClr val="FF33CC"/>
                </a:solidFill>
                <a:round/>
                <a:headEnd/>
                <a:tailEnd/>
              </a:ln>
              <a:effectLst>
                <a:outerShdw blurRad="50800" dist="38100" dir="8100000" algn="tr" rotWithShape="0">
                  <a:srgbClr val="000000">
                    <a:alpha val="39999"/>
                  </a:srgb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grpSp>
        <p:grpSp>
          <p:nvGrpSpPr>
            <p:cNvPr id="20" name="Group 19">
              <a:extLst>
                <a:ext uri="{FF2B5EF4-FFF2-40B4-BE49-F238E27FC236}">
                  <a16:creationId xmlns:a16="http://schemas.microsoft.com/office/drawing/2014/main" id="{A62B52E1-C137-3D5A-12E7-9A95BA18268D}"/>
                </a:ext>
              </a:extLst>
            </p:cNvPr>
            <p:cNvGrpSpPr/>
            <p:nvPr/>
          </p:nvGrpSpPr>
          <p:grpSpPr>
            <a:xfrm>
              <a:off x="4427378" y="1123950"/>
              <a:ext cx="288925" cy="803275"/>
              <a:chOff x="3995738" y="1123950"/>
              <a:chExt cx="288925" cy="803275"/>
            </a:xfrm>
            <a:effectLst>
              <a:outerShdw blurRad="50800" dist="38100" dir="5400000" algn="t" rotWithShape="0">
                <a:prstClr val="black">
                  <a:alpha val="40000"/>
                </a:prstClr>
              </a:outerShdw>
            </a:effectLst>
          </p:grpSpPr>
          <p:sp>
            <p:nvSpPr>
              <p:cNvPr id="69" name="Line 31">
                <a:extLst>
                  <a:ext uri="{FF2B5EF4-FFF2-40B4-BE49-F238E27FC236}">
                    <a16:creationId xmlns:a16="http://schemas.microsoft.com/office/drawing/2014/main" id="{580E0A7C-1D70-D60C-E1C4-4EA995BDA1D9}"/>
                  </a:ext>
                </a:extLst>
              </p:cNvPr>
              <p:cNvSpPr>
                <a:spLocks noChangeShapeType="1"/>
              </p:cNvSpPr>
              <p:nvPr/>
            </p:nvSpPr>
            <p:spPr bwMode="auto">
              <a:xfrm>
                <a:off x="3995738" y="1127125"/>
                <a:ext cx="0" cy="800100"/>
              </a:xfrm>
              <a:prstGeom prst="line">
                <a:avLst/>
              </a:prstGeom>
              <a:noFill/>
              <a:ln w="31750">
                <a:solidFill>
                  <a:srgbClr val="FFFF0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70" name="Line 49">
                <a:extLst>
                  <a:ext uri="{FF2B5EF4-FFF2-40B4-BE49-F238E27FC236}">
                    <a16:creationId xmlns:a16="http://schemas.microsoft.com/office/drawing/2014/main" id="{D48BC4A2-FBFF-923C-21D8-F3E7AA21F38B}"/>
                  </a:ext>
                </a:extLst>
              </p:cNvPr>
              <p:cNvSpPr>
                <a:spLocks noChangeShapeType="1"/>
              </p:cNvSpPr>
              <p:nvPr/>
            </p:nvSpPr>
            <p:spPr bwMode="auto">
              <a:xfrm>
                <a:off x="4140201" y="1123950"/>
                <a:ext cx="0" cy="800100"/>
              </a:xfrm>
              <a:prstGeom prst="line">
                <a:avLst/>
              </a:prstGeom>
              <a:noFill/>
              <a:ln w="31750">
                <a:solidFill>
                  <a:srgbClr val="FFFF0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71" name="Line 53">
                <a:extLst>
                  <a:ext uri="{FF2B5EF4-FFF2-40B4-BE49-F238E27FC236}">
                    <a16:creationId xmlns:a16="http://schemas.microsoft.com/office/drawing/2014/main" id="{85B99E21-8BD0-35EE-4C69-DFE2880B791D}"/>
                  </a:ext>
                </a:extLst>
              </p:cNvPr>
              <p:cNvSpPr>
                <a:spLocks noChangeShapeType="1"/>
              </p:cNvSpPr>
              <p:nvPr/>
            </p:nvSpPr>
            <p:spPr bwMode="auto">
              <a:xfrm>
                <a:off x="4284663" y="1127125"/>
                <a:ext cx="0" cy="800100"/>
              </a:xfrm>
              <a:prstGeom prst="line">
                <a:avLst/>
              </a:prstGeom>
              <a:noFill/>
              <a:ln w="31750">
                <a:solidFill>
                  <a:srgbClr val="FFFF0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grpSp>
        <p:sp>
          <p:nvSpPr>
            <p:cNvPr id="21" name="Text Box 73">
              <a:extLst>
                <a:ext uri="{FF2B5EF4-FFF2-40B4-BE49-F238E27FC236}">
                  <a16:creationId xmlns:a16="http://schemas.microsoft.com/office/drawing/2014/main" id="{FF23B788-5030-870C-1966-353D8A0C1F28}"/>
                </a:ext>
              </a:extLst>
            </p:cNvPr>
            <p:cNvSpPr txBox="1">
              <a:spLocks noChangeArrowheads="1"/>
            </p:cNvSpPr>
            <p:nvPr/>
          </p:nvSpPr>
          <p:spPr bwMode="auto">
            <a:xfrm>
              <a:off x="3835353" y="692648"/>
              <a:ext cx="1440000" cy="720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DRC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a:t>
              </a: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SNEL)</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algn="ctr">
                <a:defRPr/>
              </a:pPr>
              <a:endParaRPr kumimoji="0" lang="en-US" sz="1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22" name="Text Box 69">
              <a:extLst>
                <a:ext uri="{FF2B5EF4-FFF2-40B4-BE49-F238E27FC236}">
                  <a16:creationId xmlns:a16="http://schemas.microsoft.com/office/drawing/2014/main" id="{AA59289B-43AB-528B-F49B-FAABFA103363}"/>
                </a:ext>
              </a:extLst>
            </p:cNvPr>
            <p:cNvSpPr txBox="1">
              <a:spLocks noChangeArrowheads="1"/>
            </p:cNvSpPr>
            <p:nvPr/>
          </p:nvSpPr>
          <p:spPr bwMode="auto">
            <a:xfrm>
              <a:off x="7418539" y="769991"/>
              <a:ext cx="1440000" cy="720000"/>
            </a:xfrm>
            <a:prstGeom prst="rect">
              <a:avLst/>
            </a:prstGeom>
            <a:solidFill>
              <a:srgbClr val="7030A0"/>
            </a:solidFill>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TANZANIA</a:t>
              </a: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(TANESCO)</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23" name="Text Box 41">
              <a:extLst>
                <a:ext uri="{FF2B5EF4-FFF2-40B4-BE49-F238E27FC236}">
                  <a16:creationId xmlns:a16="http://schemas.microsoft.com/office/drawing/2014/main" id="{2E040E0E-FA5A-EA98-0944-73E60C68104B}"/>
                </a:ext>
              </a:extLst>
            </p:cNvPr>
            <p:cNvSpPr txBox="1">
              <a:spLocks noChangeArrowheads="1"/>
            </p:cNvSpPr>
            <p:nvPr/>
          </p:nvSpPr>
          <p:spPr bwMode="auto">
            <a:xfrm>
              <a:off x="6929418" y="1902901"/>
              <a:ext cx="1440000" cy="720000"/>
            </a:xfrm>
            <a:prstGeom prst="rect">
              <a:avLst/>
            </a:prstGeom>
            <a:solidFill>
              <a:srgbClr val="7030A0"/>
            </a:solidFill>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MALAWI</a:t>
              </a: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algn="ctr">
                <a:tabLst>
                  <a:tab pos="449263" algn="r"/>
                  <a:tab pos="2636838" algn="ctr"/>
                  <a:tab pos="5273675" algn="r"/>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(ESCOM)</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24" name="Text Box 25">
              <a:extLst>
                <a:ext uri="{FF2B5EF4-FFF2-40B4-BE49-F238E27FC236}">
                  <a16:creationId xmlns:a16="http://schemas.microsoft.com/office/drawing/2014/main" id="{9EDC5A71-1C0C-13C2-D205-2A86EEA743B9}"/>
                </a:ext>
              </a:extLst>
            </p:cNvPr>
            <p:cNvSpPr txBox="1">
              <a:spLocks noChangeArrowheads="1"/>
            </p:cNvSpPr>
            <p:nvPr/>
          </p:nvSpPr>
          <p:spPr bwMode="auto">
            <a:xfrm>
              <a:off x="2900062" y="1666603"/>
              <a:ext cx="3111778" cy="940229"/>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ZAMBIA</a:t>
              </a: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(ZESCO/CEC/NECL/LHPC</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/GPSL/MCL)</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25" name="Text Box 26">
              <a:extLst>
                <a:ext uri="{FF2B5EF4-FFF2-40B4-BE49-F238E27FC236}">
                  <a16:creationId xmlns:a16="http://schemas.microsoft.com/office/drawing/2014/main" id="{0DFED2DF-C9DD-340E-DA58-AEB4CA02719A}"/>
                </a:ext>
              </a:extLst>
            </p:cNvPr>
            <p:cNvSpPr txBox="1">
              <a:spLocks noChangeArrowheads="1"/>
            </p:cNvSpPr>
            <p:nvPr/>
          </p:nvSpPr>
          <p:spPr bwMode="auto">
            <a:xfrm>
              <a:off x="3851840" y="2893464"/>
              <a:ext cx="1440000" cy="756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ZIMBABWE</a:t>
              </a: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(ZESA)</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26" name="Text Box 3">
              <a:extLst>
                <a:ext uri="{FF2B5EF4-FFF2-40B4-BE49-F238E27FC236}">
                  <a16:creationId xmlns:a16="http://schemas.microsoft.com/office/drawing/2014/main" id="{646D5A3F-15FB-5BE7-8A56-59B3A842017C}"/>
                </a:ext>
              </a:extLst>
            </p:cNvPr>
            <p:cNvSpPr txBox="1">
              <a:spLocks noChangeArrowheads="1"/>
            </p:cNvSpPr>
            <p:nvPr/>
          </p:nvSpPr>
          <p:spPr bwMode="auto">
            <a:xfrm>
              <a:off x="3851840" y="3936096"/>
              <a:ext cx="1440000" cy="720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BOTSWANA</a:t>
              </a: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(BPC)</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27" name="Text Box 48">
              <a:extLst>
                <a:ext uri="{FF2B5EF4-FFF2-40B4-BE49-F238E27FC236}">
                  <a16:creationId xmlns:a16="http://schemas.microsoft.com/office/drawing/2014/main" id="{B5B4D382-44B7-B273-3A44-5807C5157776}"/>
                </a:ext>
              </a:extLst>
            </p:cNvPr>
            <p:cNvSpPr txBox="1">
              <a:spLocks noChangeArrowheads="1"/>
            </p:cNvSpPr>
            <p:nvPr/>
          </p:nvSpPr>
          <p:spPr bwMode="auto">
            <a:xfrm>
              <a:off x="218226" y="880200"/>
              <a:ext cx="1440000" cy="720000"/>
            </a:xfrm>
            <a:prstGeom prst="rect">
              <a:avLst/>
            </a:prstGeom>
            <a:solidFill>
              <a:srgbClr val="7030A0"/>
            </a:solidFill>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ANGOLA</a:t>
              </a:r>
            </a:p>
            <a:p>
              <a:pPr algn="ctr">
                <a:defRPr/>
              </a:pPr>
              <a:r>
                <a:rPr lang="en-US" sz="1800" dirty="0">
                  <a:solidFill>
                    <a:srgbClr val="FFFFFF"/>
                  </a:solidFill>
                  <a:latin typeface="Calibri" pitchFamily="34" charset="0"/>
                  <a:ea typeface="Times New Roman" pitchFamily="18" charset="0"/>
                  <a:cs typeface="Arial" pitchFamily="34" charset="0"/>
                </a:rPr>
                <a:t>(RNT)</a:t>
              </a:r>
              <a:endParaRPr lang="en-US" sz="1800" dirty="0">
                <a:solidFill>
                  <a:prstClr val="white"/>
                </a:solidFill>
                <a:ea typeface="Times New Roman" pitchFamily="18" charset="0"/>
                <a:cs typeface="Century Gothic"/>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28" name="Line 16">
              <a:extLst>
                <a:ext uri="{FF2B5EF4-FFF2-40B4-BE49-F238E27FC236}">
                  <a16:creationId xmlns:a16="http://schemas.microsoft.com/office/drawing/2014/main" id="{1BB30AA3-5D92-78E0-4A73-4DDB4BB30DE6}"/>
                </a:ext>
              </a:extLst>
            </p:cNvPr>
            <p:cNvSpPr>
              <a:spLocks noChangeShapeType="1"/>
            </p:cNvSpPr>
            <p:nvPr/>
          </p:nvSpPr>
          <p:spPr bwMode="auto">
            <a:xfrm>
              <a:off x="6011863" y="5445125"/>
              <a:ext cx="1728787" cy="0"/>
            </a:xfrm>
            <a:prstGeom prst="line">
              <a:avLst/>
            </a:prstGeom>
            <a:noFill/>
            <a:ln w="25400">
              <a:solidFill>
                <a:srgbClr val="0070C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29" name="Line 17">
              <a:extLst>
                <a:ext uri="{FF2B5EF4-FFF2-40B4-BE49-F238E27FC236}">
                  <a16:creationId xmlns:a16="http://schemas.microsoft.com/office/drawing/2014/main" id="{8CEF34A9-792D-E13A-57A8-AE8A087043C4}"/>
                </a:ext>
              </a:extLst>
            </p:cNvPr>
            <p:cNvSpPr>
              <a:spLocks noChangeShapeType="1"/>
            </p:cNvSpPr>
            <p:nvPr/>
          </p:nvSpPr>
          <p:spPr bwMode="auto">
            <a:xfrm flipV="1">
              <a:off x="7740650" y="5105399"/>
              <a:ext cx="0" cy="339725"/>
            </a:xfrm>
            <a:prstGeom prst="line">
              <a:avLst/>
            </a:prstGeom>
            <a:noFill/>
            <a:ln w="25400">
              <a:solidFill>
                <a:srgbClr val="0070C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30" name="Line 27">
              <a:extLst>
                <a:ext uri="{FF2B5EF4-FFF2-40B4-BE49-F238E27FC236}">
                  <a16:creationId xmlns:a16="http://schemas.microsoft.com/office/drawing/2014/main" id="{526655D6-69F7-052D-F972-62EBF5686F9D}"/>
                </a:ext>
              </a:extLst>
            </p:cNvPr>
            <p:cNvSpPr>
              <a:spLocks noChangeShapeType="1"/>
            </p:cNvSpPr>
            <p:nvPr/>
          </p:nvSpPr>
          <p:spPr bwMode="auto">
            <a:xfrm flipH="1">
              <a:off x="5292725" y="3124200"/>
              <a:ext cx="1511300" cy="0"/>
            </a:xfrm>
            <a:prstGeom prst="line">
              <a:avLst/>
            </a:prstGeom>
            <a:noFill/>
            <a:ln w="31750">
              <a:solidFill>
                <a:srgbClr val="FF33CC"/>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cxnSp>
          <p:nvCxnSpPr>
            <p:cNvPr id="31" name="Gewinkelte Verbindung 125">
              <a:extLst>
                <a:ext uri="{FF2B5EF4-FFF2-40B4-BE49-F238E27FC236}">
                  <a16:creationId xmlns:a16="http://schemas.microsoft.com/office/drawing/2014/main" id="{CE4DA6BD-ABF3-ECC5-8A39-F6F844D61E8D}"/>
                </a:ext>
              </a:extLst>
            </p:cNvPr>
            <p:cNvCxnSpPr>
              <a:cxnSpLocks noChangeShapeType="1"/>
            </p:cNvCxnSpPr>
            <p:nvPr/>
          </p:nvCxnSpPr>
          <p:spPr bwMode="auto">
            <a:xfrm rot="5400000" flipH="1" flipV="1">
              <a:off x="5543550" y="3609976"/>
              <a:ext cx="1800225" cy="863600"/>
            </a:xfrm>
            <a:prstGeom prst="bentConnector3">
              <a:avLst>
                <a:gd name="adj1" fmla="val 88"/>
              </a:avLst>
            </a:prstGeom>
            <a:noFill/>
            <a:ln w="25400">
              <a:solidFill>
                <a:srgbClr val="FFC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32" name="Gewinkelte Verbindung 127">
              <a:extLst>
                <a:ext uri="{FF2B5EF4-FFF2-40B4-BE49-F238E27FC236}">
                  <a16:creationId xmlns:a16="http://schemas.microsoft.com/office/drawing/2014/main" id="{37DA6A82-0D2D-3214-4789-0F0D11D23932}"/>
                </a:ext>
              </a:extLst>
            </p:cNvPr>
            <p:cNvCxnSpPr>
              <a:cxnSpLocks noChangeShapeType="1"/>
            </p:cNvCxnSpPr>
            <p:nvPr/>
          </p:nvCxnSpPr>
          <p:spPr bwMode="auto">
            <a:xfrm rot="5400000" flipH="1" flipV="1">
              <a:off x="5515769" y="3572669"/>
              <a:ext cx="2008188" cy="1016000"/>
            </a:xfrm>
            <a:prstGeom prst="bentConnector3">
              <a:avLst>
                <a:gd name="adj1" fmla="val 500"/>
              </a:avLst>
            </a:prstGeom>
            <a:noFill/>
            <a:ln w="25400">
              <a:solidFill>
                <a:schemeClr val="accent2"/>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33" name="Gewinkelte Verbindung 130">
              <a:extLst>
                <a:ext uri="{FF2B5EF4-FFF2-40B4-BE49-F238E27FC236}">
                  <a16:creationId xmlns:a16="http://schemas.microsoft.com/office/drawing/2014/main" id="{594D848D-205A-9112-994B-DD2ACA9F4525}"/>
                </a:ext>
              </a:extLst>
            </p:cNvPr>
            <p:cNvCxnSpPr>
              <a:cxnSpLocks noChangeShapeType="1"/>
            </p:cNvCxnSpPr>
            <p:nvPr/>
          </p:nvCxnSpPr>
          <p:spPr bwMode="auto">
            <a:xfrm rot="5400000" flipH="1" flipV="1">
              <a:off x="5506244" y="3555207"/>
              <a:ext cx="2160587" cy="1187450"/>
            </a:xfrm>
            <a:prstGeom prst="bentConnector3">
              <a:avLst>
                <a:gd name="adj1" fmla="val 500"/>
              </a:avLst>
            </a:prstGeom>
            <a:noFill/>
            <a:ln w="31750">
              <a:solidFill>
                <a:srgbClr val="FF0000"/>
              </a:solidFill>
              <a:miter lim="800000"/>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sp>
          <p:nvSpPr>
            <p:cNvPr id="34" name="Line 13">
              <a:extLst>
                <a:ext uri="{FF2B5EF4-FFF2-40B4-BE49-F238E27FC236}">
                  <a16:creationId xmlns:a16="http://schemas.microsoft.com/office/drawing/2014/main" id="{36301824-DE80-CD9D-26A1-CCEC1808B251}"/>
                </a:ext>
              </a:extLst>
            </p:cNvPr>
            <p:cNvSpPr>
              <a:spLocks noChangeShapeType="1"/>
            </p:cNvSpPr>
            <p:nvPr/>
          </p:nvSpPr>
          <p:spPr bwMode="auto">
            <a:xfrm flipV="1">
              <a:off x="5435600" y="5419725"/>
              <a:ext cx="0" cy="457200"/>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35" name="Line 16">
              <a:extLst>
                <a:ext uri="{FF2B5EF4-FFF2-40B4-BE49-F238E27FC236}">
                  <a16:creationId xmlns:a16="http://schemas.microsoft.com/office/drawing/2014/main" id="{18A5BABF-BD16-BACD-989D-0A2898F76876}"/>
                </a:ext>
              </a:extLst>
            </p:cNvPr>
            <p:cNvSpPr>
              <a:spLocks noChangeShapeType="1"/>
            </p:cNvSpPr>
            <p:nvPr/>
          </p:nvSpPr>
          <p:spPr bwMode="auto">
            <a:xfrm flipV="1">
              <a:off x="5435600" y="5867400"/>
              <a:ext cx="2489200" cy="9525"/>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36" name="Line 13">
              <a:extLst>
                <a:ext uri="{FF2B5EF4-FFF2-40B4-BE49-F238E27FC236}">
                  <a16:creationId xmlns:a16="http://schemas.microsoft.com/office/drawing/2014/main" id="{5A5EECC6-7467-E7A0-0930-66A29E5EFC2A}"/>
                </a:ext>
              </a:extLst>
            </p:cNvPr>
            <p:cNvSpPr>
              <a:spLocks noChangeShapeType="1"/>
            </p:cNvSpPr>
            <p:nvPr/>
          </p:nvSpPr>
          <p:spPr bwMode="auto">
            <a:xfrm flipV="1">
              <a:off x="7924800" y="4868863"/>
              <a:ext cx="0" cy="1008062"/>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37" name="Text Box 4">
              <a:extLst>
                <a:ext uri="{FF2B5EF4-FFF2-40B4-BE49-F238E27FC236}">
                  <a16:creationId xmlns:a16="http://schemas.microsoft.com/office/drawing/2014/main" id="{30367261-23BD-BD6D-1754-1404C35D6727}"/>
                </a:ext>
              </a:extLst>
            </p:cNvPr>
            <p:cNvSpPr txBox="1">
              <a:spLocks noChangeArrowheads="1"/>
            </p:cNvSpPr>
            <p:nvPr/>
          </p:nvSpPr>
          <p:spPr bwMode="auto">
            <a:xfrm>
              <a:off x="6732240" y="2929464"/>
              <a:ext cx="2160240" cy="720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MOZAMBIQUE</a:t>
              </a: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(EDM/HCB/MOTRACO)</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 </a:t>
              </a: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cxnSp>
          <p:nvCxnSpPr>
            <p:cNvPr id="38" name="Gewinkelte Verbindung 160">
              <a:extLst>
                <a:ext uri="{FF2B5EF4-FFF2-40B4-BE49-F238E27FC236}">
                  <a16:creationId xmlns:a16="http://schemas.microsoft.com/office/drawing/2014/main" id="{B085738D-9289-29AC-635F-97200C61C106}"/>
                </a:ext>
              </a:extLst>
            </p:cNvPr>
            <p:cNvCxnSpPr>
              <a:cxnSpLocks noChangeShapeType="1"/>
              <a:endCxn id="24" idx="1"/>
            </p:cNvCxnSpPr>
            <p:nvPr/>
          </p:nvCxnSpPr>
          <p:spPr bwMode="auto">
            <a:xfrm flipV="1">
              <a:off x="971550" y="2136718"/>
              <a:ext cx="1928512" cy="835084"/>
            </a:xfrm>
            <a:prstGeom prst="bentConnector3">
              <a:avLst>
                <a:gd name="adj1" fmla="val -204"/>
              </a:avLst>
            </a:prstGeom>
            <a:noFill/>
            <a:ln w="25400">
              <a:solidFill>
                <a:srgbClr val="0070C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grpSp>
          <p:nvGrpSpPr>
            <p:cNvPr id="39" name="Group 38">
              <a:extLst>
                <a:ext uri="{FF2B5EF4-FFF2-40B4-BE49-F238E27FC236}">
                  <a16:creationId xmlns:a16="http://schemas.microsoft.com/office/drawing/2014/main" id="{9CAA2FD8-EAC4-7556-7BF9-CCDB392A0A0A}"/>
                </a:ext>
              </a:extLst>
            </p:cNvPr>
            <p:cNvGrpSpPr/>
            <p:nvPr/>
          </p:nvGrpSpPr>
          <p:grpSpPr>
            <a:xfrm>
              <a:off x="4499609" y="5373688"/>
              <a:ext cx="144463" cy="685800"/>
              <a:chOff x="4067175" y="5373688"/>
              <a:chExt cx="144463" cy="685800"/>
            </a:xfrm>
            <a:effectLst>
              <a:outerShdw blurRad="50800" dist="38100" dir="5400000" algn="t" rotWithShape="0">
                <a:prstClr val="black">
                  <a:alpha val="40000"/>
                </a:prstClr>
              </a:outerShdw>
            </a:effectLst>
          </p:grpSpPr>
          <p:sp>
            <p:nvSpPr>
              <p:cNvPr id="67" name="Line 29">
                <a:extLst>
                  <a:ext uri="{FF2B5EF4-FFF2-40B4-BE49-F238E27FC236}">
                    <a16:creationId xmlns:a16="http://schemas.microsoft.com/office/drawing/2014/main" id="{8666CF81-A586-ED97-9881-1BB5C501369E}"/>
                  </a:ext>
                </a:extLst>
              </p:cNvPr>
              <p:cNvSpPr>
                <a:spLocks noChangeShapeType="1"/>
              </p:cNvSpPr>
              <p:nvPr/>
            </p:nvSpPr>
            <p:spPr bwMode="auto">
              <a:xfrm>
                <a:off x="4211638" y="5373688"/>
                <a:ext cx="0" cy="685800"/>
              </a:xfrm>
              <a:prstGeom prst="line">
                <a:avLst/>
              </a:prstGeom>
              <a:noFill/>
              <a:ln w="25400">
                <a:solidFill>
                  <a:srgbClr val="0070C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sp>
            <p:nvSpPr>
              <p:cNvPr id="68" name="Line 30">
                <a:extLst>
                  <a:ext uri="{FF2B5EF4-FFF2-40B4-BE49-F238E27FC236}">
                    <a16:creationId xmlns:a16="http://schemas.microsoft.com/office/drawing/2014/main" id="{6E9C73C5-B80A-FEC7-56BB-86E34F7419EC}"/>
                  </a:ext>
                </a:extLst>
              </p:cNvPr>
              <p:cNvSpPr>
                <a:spLocks noChangeShapeType="1"/>
              </p:cNvSpPr>
              <p:nvPr/>
            </p:nvSpPr>
            <p:spPr bwMode="auto">
              <a:xfrm>
                <a:off x="4067175" y="5373688"/>
                <a:ext cx="0" cy="685800"/>
              </a:xfrm>
              <a:prstGeom prst="line">
                <a:avLst/>
              </a:prstGeom>
              <a:noFill/>
              <a:ln w="25400">
                <a:solidFill>
                  <a:srgbClr val="0070C0"/>
                </a:solidFill>
                <a:round/>
                <a:headEnd/>
                <a:tailEnd/>
              </a:ln>
              <a:effectLst/>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200" b="1" i="0" u="none" strike="noStrike" kern="1200" cap="none" spc="0" normalizeH="0" baseline="0" noProof="0">
                  <a:ln>
                    <a:noFill/>
                  </a:ln>
                  <a:solidFill>
                    <a:srgbClr val="990099"/>
                  </a:solidFill>
                  <a:effectLst/>
                  <a:uLnTx/>
                  <a:uFillTx/>
                  <a:latin typeface="Arial Narrow" charset="0"/>
                  <a:ea typeface="ＭＳ Ｐゴシック" charset="0"/>
                  <a:cs typeface="Arial" charset="0"/>
                </a:endParaRPr>
              </a:p>
            </p:txBody>
          </p:sp>
        </p:grpSp>
        <p:sp>
          <p:nvSpPr>
            <p:cNvPr id="40" name="Text Box 64">
              <a:extLst>
                <a:ext uri="{FF2B5EF4-FFF2-40B4-BE49-F238E27FC236}">
                  <a16:creationId xmlns:a16="http://schemas.microsoft.com/office/drawing/2014/main" id="{1AF0EAB1-7E62-52AE-C1AD-5595EE19E1A3}"/>
                </a:ext>
              </a:extLst>
            </p:cNvPr>
            <p:cNvSpPr txBox="1">
              <a:spLocks noChangeArrowheads="1"/>
            </p:cNvSpPr>
            <p:nvPr/>
          </p:nvSpPr>
          <p:spPr bwMode="auto">
            <a:xfrm>
              <a:off x="7452480" y="4439412"/>
              <a:ext cx="1440000" cy="720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ESWATINI</a:t>
              </a: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(EEC)</a:t>
              </a:r>
              <a:endParaRPr kumimoji="0" lang="en-US" sz="1050" b="1"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41" name="Text Box 1">
              <a:extLst>
                <a:ext uri="{FF2B5EF4-FFF2-40B4-BE49-F238E27FC236}">
                  <a16:creationId xmlns:a16="http://schemas.microsoft.com/office/drawing/2014/main" id="{1D92CB79-EE30-42E2-40DA-CF53106C465F}"/>
                </a:ext>
              </a:extLst>
            </p:cNvPr>
            <p:cNvSpPr txBox="1">
              <a:spLocks noChangeArrowheads="1"/>
            </p:cNvSpPr>
            <p:nvPr/>
          </p:nvSpPr>
          <p:spPr bwMode="auto">
            <a:xfrm>
              <a:off x="3851840" y="5949360"/>
              <a:ext cx="1440000" cy="720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LESOTHO</a:t>
              </a:r>
            </a:p>
            <a:p>
              <a:pPr marL="0" marR="0" lvl="0" indent="0" algn="ctr" defTabSz="914400" rtl="0" eaLnBrk="1" fontAlgn="base" latinLnBrk="0" hangingPunct="1">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(LEC)</a:t>
              </a: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endPar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endParaRPr>
            </a:p>
          </p:txBody>
        </p:sp>
        <p:cxnSp>
          <p:nvCxnSpPr>
            <p:cNvPr id="42" name="Gewinkelte Verbindung 183">
              <a:extLst>
                <a:ext uri="{FF2B5EF4-FFF2-40B4-BE49-F238E27FC236}">
                  <a16:creationId xmlns:a16="http://schemas.microsoft.com/office/drawing/2014/main" id="{D288DD95-0AE4-8F55-0978-BA46C9DFCF6A}"/>
                </a:ext>
              </a:extLst>
            </p:cNvPr>
            <p:cNvCxnSpPr>
              <a:cxnSpLocks noChangeShapeType="1"/>
            </p:cNvCxnSpPr>
            <p:nvPr/>
          </p:nvCxnSpPr>
          <p:spPr bwMode="auto">
            <a:xfrm rot="16200000" flipH="1">
              <a:off x="1620044" y="3049352"/>
              <a:ext cx="2016125" cy="1871663"/>
            </a:xfrm>
            <a:prstGeom prst="bentConnector3">
              <a:avLst>
                <a:gd name="adj1" fmla="val 870"/>
              </a:avLst>
            </a:prstGeom>
            <a:noFill/>
            <a:ln w="31750">
              <a:solidFill>
                <a:schemeClr val="accent1"/>
              </a:solidFill>
              <a:miter lim="800000"/>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43" name="Gewinkelte Verbindung 185">
              <a:extLst>
                <a:ext uri="{FF2B5EF4-FFF2-40B4-BE49-F238E27FC236}">
                  <a16:creationId xmlns:a16="http://schemas.microsoft.com/office/drawing/2014/main" id="{C85E0997-3FFA-0B0C-BFDF-768428DCCF23}"/>
                </a:ext>
              </a:extLst>
            </p:cNvPr>
            <p:cNvCxnSpPr>
              <a:cxnSpLocks noChangeShapeType="1"/>
            </p:cNvCxnSpPr>
            <p:nvPr/>
          </p:nvCxnSpPr>
          <p:spPr bwMode="auto">
            <a:xfrm rot="16200000" flipH="1">
              <a:off x="1547813" y="3129521"/>
              <a:ext cx="1871662" cy="1871662"/>
            </a:xfrm>
            <a:prstGeom prst="bentConnector3">
              <a:avLst>
                <a:gd name="adj1" fmla="val 144"/>
              </a:avLst>
            </a:prstGeom>
            <a:noFill/>
            <a:ln w="31750">
              <a:solidFill>
                <a:schemeClr val="accent1"/>
              </a:solidFill>
              <a:miter lim="800000"/>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sp>
          <p:nvSpPr>
            <p:cNvPr id="44" name="Text Box 2">
              <a:extLst>
                <a:ext uri="{FF2B5EF4-FFF2-40B4-BE49-F238E27FC236}">
                  <a16:creationId xmlns:a16="http://schemas.microsoft.com/office/drawing/2014/main" id="{26E10870-F9E6-BBF6-510F-318684771C36}"/>
                </a:ext>
              </a:extLst>
            </p:cNvPr>
            <p:cNvSpPr txBox="1">
              <a:spLocks noChangeArrowheads="1"/>
            </p:cNvSpPr>
            <p:nvPr/>
          </p:nvSpPr>
          <p:spPr bwMode="auto">
            <a:xfrm>
              <a:off x="251520" y="2929464"/>
              <a:ext cx="1440000" cy="720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NAMIBIA</a:t>
              </a: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(NAMPOWER)</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sp>
          <p:nvSpPr>
            <p:cNvPr id="45" name="Text Box 8">
              <a:extLst>
                <a:ext uri="{FF2B5EF4-FFF2-40B4-BE49-F238E27FC236}">
                  <a16:creationId xmlns:a16="http://schemas.microsoft.com/office/drawing/2014/main" id="{41FA0B38-5251-54AD-1BF7-6AC08D79CBAF}"/>
                </a:ext>
              </a:extLst>
            </p:cNvPr>
            <p:cNvSpPr txBox="1">
              <a:spLocks noChangeArrowheads="1"/>
            </p:cNvSpPr>
            <p:nvPr/>
          </p:nvSpPr>
          <p:spPr bwMode="auto">
            <a:xfrm>
              <a:off x="3131840" y="4942728"/>
              <a:ext cx="2880000" cy="72000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lstStyle/>
            <a:p>
              <a:pPr marL="0" marR="0" lvl="0" indent="0" algn="ctr" defTabSz="914400" rtl="0" eaLnBrk="1" fontAlgn="base" latinLnBrk="0" hangingPunct="1">
                <a:lnSpc>
                  <a:spcPct val="100000"/>
                </a:lnSpc>
                <a:spcBef>
                  <a:spcPct val="0"/>
                </a:spcBef>
                <a:spcAft>
                  <a:spcPct val="0"/>
                </a:spcAft>
                <a:buClrTx/>
                <a:buSzTx/>
                <a:buFontTx/>
                <a:buNone/>
                <a:tabLst>
                  <a:tab pos="449263" algn="r"/>
                  <a:tab pos="2636838" algn="ctr"/>
                  <a:tab pos="5273675" algn="r"/>
                </a:tabLst>
                <a:defRPr/>
              </a:pP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prstClr val="white"/>
                  </a:solidFill>
                  <a:effectLst/>
                  <a:uLnTx/>
                  <a:uFillTx/>
                  <a:latin typeface="Century Gothic"/>
                  <a:ea typeface="Times New Roman" pitchFamily="18" charset="0"/>
                  <a:cs typeface="Century Gothic"/>
                </a:rPr>
                <a:t>SOUTH AFRICA</a:t>
              </a:r>
              <a:endParaRPr kumimoji="0" lang="en-US" sz="800" b="0" i="0" u="none" strike="noStrike" kern="1200" cap="none" spc="0" normalizeH="0" baseline="0" noProof="0" dirty="0">
                <a:ln>
                  <a:noFill/>
                </a:ln>
                <a:solidFill>
                  <a:prstClr val="white"/>
                </a:solidFill>
                <a:effectLst/>
                <a:uLnTx/>
                <a:uFillTx/>
                <a:latin typeface="Century Gothic"/>
                <a:ea typeface="+mn-ea"/>
                <a:cs typeface="Century Gothic"/>
              </a:endParaRPr>
            </a:p>
            <a:p>
              <a:pPr marL="0" marR="0" lvl="0" indent="0" algn="ctr" defTabSz="914400" rtl="0" eaLnBrk="1" fontAlgn="base" latinLnBrk="0" hangingPunct="1">
                <a:lnSpc>
                  <a:spcPct val="100000"/>
                </a:lnSpc>
                <a:spcBef>
                  <a:spcPct val="0"/>
                </a:spcBef>
                <a:spcAft>
                  <a:spcPct val="0"/>
                </a:spcAft>
                <a:buClrTx/>
                <a:buSzTx/>
                <a:buFontTx/>
                <a:buNone/>
                <a:tabLst>
                  <a:tab pos="449263" algn="r"/>
                  <a:tab pos="2636838" algn="ctr"/>
                  <a:tab pos="5273675" algn="r"/>
                </a:tabLst>
                <a:defRPr/>
              </a:pPr>
              <a:r>
                <a:rPr kumimoji="0" lang="en-US" sz="1600" b="1" i="0" u="none" strike="noStrike" kern="1200" cap="none" spc="0" normalizeH="0" baseline="0" noProof="0" dirty="0">
                  <a:ln>
                    <a:noFill/>
                  </a:ln>
                  <a:solidFill>
                    <a:srgbClr val="FFFFFF"/>
                  </a:solidFill>
                  <a:effectLst/>
                  <a:uLnTx/>
                  <a:uFillTx/>
                  <a:latin typeface="Calibri" pitchFamily="34" charset="0"/>
                  <a:ea typeface="Times New Roman" pitchFamily="18" charset="0"/>
                  <a:cs typeface="Arial" pitchFamily="34" charset="0"/>
                </a:rPr>
                <a:t>(ESKOM)</a:t>
              </a:r>
              <a:endParaRPr kumimoji="0" lang="en-US" sz="800" b="0" i="0" u="none" strike="noStrike" kern="1200" cap="none" spc="0" normalizeH="0" baseline="0" noProof="0" dirty="0">
                <a:ln>
                  <a:noFill/>
                </a:ln>
                <a:solidFill>
                  <a:srgbClr val="FFFFFF"/>
                </a:solidFill>
                <a:effectLst/>
                <a:uLnTx/>
                <a:uFillTx/>
                <a:latin typeface="Calibri" pitchFamily="34" charset="0"/>
                <a:ea typeface="+mn-ea"/>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49263" algn="r"/>
                  <a:tab pos="2636838" algn="ctr"/>
                  <a:tab pos="5273675" algn="r"/>
                </a:tabLst>
                <a:defRPr/>
              </a:pPr>
              <a:endParaRPr kumimoji="0" lang="en-US" sz="1800" b="0" i="0" u="none" strike="noStrike" kern="1200" cap="none" spc="0" normalizeH="0" baseline="0" noProof="0" dirty="0">
                <a:ln>
                  <a:noFill/>
                </a:ln>
                <a:solidFill>
                  <a:prstClr val="white"/>
                </a:solidFill>
                <a:effectLst/>
                <a:uLnTx/>
                <a:uFillTx/>
                <a:latin typeface="Century Gothic"/>
                <a:ea typeface="+mn-ea"/>
                <a:cs typeface="Century Gothic"/>
              </a:endParaRPr>
            </a:p>
          </p:txBody>
        </p:sp>
        <p:cxnSp>
          <p:nvCxnSpPr>
            <p:cNvPr id="46" name="Gerade Verbindung 193">
              <a:extLst>
                <a:ext uri="{FF2B5EF4-FFF2-40B4-BE49-F238E27FC236}">
                  <a16:creationId xmlns:a16="http://schemas.microsoft.com/office/drawing/2014/main" id="{C4FE362F-4410-C16B-B1CD-F8772389ED58}"/>
                </a:ext>
              </a:extLst>
            </p:cNvPr>
            <p:cNvCxnSpPr>
              <a:cxnSpLocks noChangeShapeType="1"/>
            </p:cNvCxnSpPr>
            <p:nvPr/>
          </p:nvCxnSpPr>
          <p:spPr bwMode="auto">
            <a:xfrm>
              <a:off x="1692275" y="3284538"/>
              <a:ext cx="719138" cy="0"/>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47" name="Gerade Verbindung 196">
              <a:extLst>
                <a:ext uri="{FF2B5EF4-FFF2-40B4-BE49-F238E27FC236}">
                  <a16:creationId xmlns:a16="http://schemas.microsoft.com/office/drawing/2014/main" id="{3DE0AE32-2336-1254-BE7E-6DA44112484E}"/>
                </a:ext>
              </a:extLst>
            </p:cNvPr>
            <p:cNvCxnSpPr>
              <a:cxnSpLocks noChangeShapeType="1"/>
            </p:cNvCxnSpPr>
            <p:nvPr/>
          </p:nvCxnSpPr>
          <p:spPr bwMode="auto">
            <a:xfrm>
              <a:off x="2411413" y="3284538"/>
              <a:ext cx="0" cy="1944687"/>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48" name="Gerade Verbindung 198">
              <a:extLst>
                <a:ext uri="{FF2B5EF4-FFF2-40B4-BE49-F238E27FC236}">
                  <a16:creationId xmlns:a16="http://schemas.microsoft.com/office/drawing/2014/main" id="{668E9601-D3E9-27A0-2547-C6976A5D60E2}"/>
                </a:ext>
              </a:extLst>
            </p:cNvPr>
            <p:cNvCxnSpPr>
              <a:cxnSpLocks noChangeShapeType="1"/>
            </p:cNvCxnSpPr>
            <p:nvPr/>
          </p:nvCxnSpPr>
          <p:spPr bwMode="auto">
            <a:xfrm>
              <a:off x="2411413" y="5229225"/>
              <a:ext cx="720725" cy="0"/>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56" name="Straight Connector 142">
              <a:extLst>
                <a:ext uri="{FF2B5EF4-FFF2-40B4-BE49-F238E27FC236}">
                  <a16:creationId xmlns:a16="http://schemas.microsoft.com/office/drawing/2014/main" id="{AEF7BDCB-3CB4-6B06-6B01-6B6A5AF23948}"/>
                </a:ext>
              </a:extLst>
            </p:cNvPr>
            <p:cNvCxnSpPr>
              <a:cxnSpLocks noChangeShapeType="1"/>
            </p:cNvCxnSpPr>
            <p:nvPr/>
          </p:nvCxnSpPr>
          <p:spPr bwMode="auto">
            <a:xfrm>
              <a:off x="4425188" y="3649464"/>
              <a:ext cx="2191" cy="286632"/>
            </a:xfrm>
            <a:prstGeom prst="line">
              <a:avLst/>
            </a:prstGeom>
            <a:noFill/>
            <a:ln w="31750">
              <a:solidFill>
                <a:srgbClr val="FFFF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57" name="Straight Connector 56">
              <a:extLst>
                <a:ext uri="{FF2B5EF4-FFF2-40B4-BE49-F238E27FC236}">
                  <a16:creationId xmlns:a16="http://schemas.microsoft.com/office/drawing/2014/main" id="{EB804041-D0EB-A02B-3279-11E5547268BF}"/>
                </a:ext>
              </a:extLst>
            </p:cNvPr>
            <p:cNvCxnSpPr>
              <a:cxnSpLocks/>
            </p:cNvCxnSpPr>
            <p:nvPr/>
          </p:nvCxnSpPr>
          <p:spPr bwMode="auto">
            <a:xfrm flipV="1">
              <a:off x="1674873" y="1276546"/>
              <a:ext cx="2143833" cy="40344"/>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58" name="Straight Connector 57">
              <a:extLst>
                <a:ext uri="{FF2B5EF4-FFF2-40B4-BE49-F238E27FC236}">
                  <a16:creationId xmlns:a16="http://schemas.microsoft.com/office/drawing/2014/main" id="{C41BC9F9-30C8-1F5F-CD88-EAA47DA72EDA}"/>
                </a:ext>
              </a:extLst>
            </p:cNvPr>
            <p:cNvCxnSpPr/>
            <p:nvPr/>
          </p:nvCxnSpPr>
          <p:spPr bwMode="auto">
            <a:xfrm>
              <a:off x="545126" y="1637536"/>
              <a:ext cx="0" cy="1255928"/>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59" name="Straight Connector 58">
              <a:extLst>
                <a:ext uri="{FF2B5EF4-FFF2-40B4-BE49-F238E27FC236}">
                  <a16:creationId xmlns:a16="http://schemas.microsoft.com/office/drawing/2014/main" id="{3036AAF2-845C-D355-2362-72FF5D1CBAD1}"/>
                </a:ext>
              </a:extLst>
            </p:cNvPr>
            <p:cNvCxnSpPr>
              <a:cxnSpLocks/>
              <a:stCxn id="23" idx="2"/>
            </p:cNvCxnSpPr>
            <p:nvPr/>
          </p:nvCxnSpPr>
          <p:spPr bwMode="auto">
            <a:xfrm flipH="1">
              <a:off x="7649178" y="2622901"/>
              <a:ext cx="240" cy="334272"/>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60" name="Straight Connector 59">
              <a:extLst>
                <a:ext uri="{FF2B5EF4-FFF2-40B4-BE49-F238E27FC236}">
                  <a16:creationId xmlns:a16="http://schemas.microsoft.com/office/drawing/2014/main" id="{5D001240-EFBD-ADD2-0901-92D18728A736}"/>
                </a:ext>
              </a:extLst>
            </p:cNvPr>
            <p:cNvCxnSpPr>
              <a:cxnSpLocks/>
            </p:cNvCxnSpPr>
            <p:nvPr/>
          </p:nvCxnSpPr>
          <p:spPr bwMode="auto">
            <a:xfrm>
              <a:off x="8640870" y="1521275"/>
              <a:ext cx="0" cy="1367257"/>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61" name="Straight Connector 60">
              <a:extLst>
                <a:ext uri="{FF2B5EF4-FFF2-40B4-BE49-F238E27FC236}">
                  <a16:creationId xmlns:a16="http://schemas.microsoft.com/office/drawing/2014/main" id="{A418BD8B-3760-5AAB-8E42-750B721E0D90}"/>
                </a:ext>
              </a:extLst>
            </p:cNvPr>
            <p:cNvCxnSpPr>
              <a:cxnSpLocks/>
            </p:cNvCxnSpPr>
            <p:nvPr/>
          </p:nvCxnSpPr>
          <p:spPr bwMode="auto">
            <a:xfrm flipH="1">
              <a:off x="7910719" y="1412648"/>
              <a:ext cx="14081" cy="499617"/>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62" name="Straight Connector 61">
              <a:extLst>
                <a:ext uri="{FF2B5EF4-FFF2-40B4-BE49-F238E27FC236}">
                  <a16:creationId xmlns:a16="http://schemas.microsoft.com/office/drawing/2014/main" id="{4F6D068A-4F7D-6C7B-9C2D-06727E0C33D4}"/>
                </a:ext>
              </a:extLst>
            </p:cNvPr>
            <p:cNvCxnSpPr>
              <a:cxnSpLocks/>
            </p:cNvCxnSpPr>
            <p:nvPr/>
          </p:nvCxnSpPr>
          <p:spPr bwMode="auto">
            <a:xfrm>
              <a:off x="6048375" y="2382684"/>
              <a:ext cx="808333" cy="521449"/>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63" name="Straight Connector 62">
              <a:extLst>
                <a:ext uri="{FF2B5EF4-FFF2-40B4-BE49-F238E27FC236}">
                  <a16:creationId xmlns:a16="http://schemas.microsoft.com/office/drawing/2014/main" id="{6FE36E87-E730-2D37-50DC-B97BE142A2B8}"/>
                </a:ext>
              </a:extLst>
            </p:cNvPr>
            <p:cNvCxnSpPr>
              <a:cxnSpLocks/>
            </p:cNvCxnSpPr>
            <p:nvPr/>
          </p:nvCxnSpPr>
          <p:spPr bwMode="auto">
            <a:xfrm flipH="1">
              <a:off x="6067301" y="1331912"/>
              <a:ext cx="1351238" cy="426526"/>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64" name="Straight Connector 63">
              <a:extLst>
                <a:ext uri="{FF2B5EF4-FFF2-40B4-BE49-F238E27FC236}">
                  <a16:creationId xmlns:a16="http://schemas.microsoft.com/office/drawing/2014/main" id="{C5556E44-3C63-9358-CE21-FF9A89787466}"/>
                </a:ext>
              </a:extLst>
            </p:cNvPr>
            <p:cNvCxnSpPr>
              <a:cxnSpLocks/>
              <a:stCxn id="24" idx="3"/>
            </p:cNvCxnSpPr>
            <p:nvPr/>
          </p:nvCxnSpPr>
          <p:spPr bwMode="auto">
            <a:xfrm flipV="1">
              <a:off x="6011840" y="2113138"/>
              <a:ext cx="844868" cy="23580"/>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65" name="Straight Connector 64">
              <a:extLst>
                <a:ext uri="{FF2B5EF4-FFF2-40B4-BE49-F238E27FC236}">
                  <a16:creationId xmlns:a16="http://schemas.microsoft.com/office/drawing/2014/main" id="{C342AC91-BEDE-51DD-C145-5DCE2297B55F}"/>
                </a:ext>
              </a:extLst>
            </p:cNvPr>
            <p:cNvCxnSpPr>
              <a:cxnSpLocks/>
              <a:endCxn id="22" idx="1"/>
            </p:cNvCxnSpPr>
            <p:nvPr/>
          </p:nvCxnSpPr>
          <p:spPr bwMode="auto">
            <a:xfrm flipV="1">
              <a:off x="5248893" y="1129991"/>
              <a:ext cx="2169646" cy="23139"/>
            </a:xfrm>
            <a:prstGeom prst="line">
              <a:avLst/>
            </a:prstGeom>
            <a:solidFill>
              <a:schemeClr val="hlink"/>
            </a:solidFill>
            <a:ln w="25400" cap="flat" cmpd="sng" algn="ctr">
              <a:solidFill>
                <a:schemeClr val="tx1"/>
              </a:solidFill>
              <a:prstDash val="dashDot"/>
              <a:round/>
              <a:headEnd type="none" w="med" len="med"/>
              <a:tailEnd type="none" w="med" len="med"/>
            </a:ln>
            <a:effectLst/>
          </p:spPr>
        </p:cxnSp>
        <p:cxnSp>
          <p:nvCxnSpPr>
            <p:cNvPr id="66" name="Straight Connector 65">
              <a:extLst>
                <a:ext uri="{FF2B5EF4-FFF2-40B4-BE49-F238E27FC236}">
                  <a16:creationId xmlns:a16="http://schemas.microsoft.com/office/drawing/2014/main" id="{953035E6-EF6C-404D-BBC2-664757050E2C}"/>
                </a:ext>
              </a:extLst>
            </p:cNvPr>
            <p:cNvCxnSpPr>
              <a:cxnSpLocks/>
            </p:cNvCxnSpPr>
            <p:nvPr/>
          </p:nvCxnSpPr>
          <p:spPr bwMode="auto">
            <a:xfrm>
              <a:off x="1691520" y="1504588"/>
              <a:ext cx="1208541" cy="455612"/>
            </a:xfrm>
            <a:prstGeom prst="line">
              <a:avLst/>
            </a:prstGeom>
            <a:solidFill>
              <a:schemeClr val="hlink"/>
            </a:solidFill>
            <a:ln w="25400" cap="flat" cmpd="sng" algn="ctr">
              <a:solidFill>
                <a:schemeClr val="tx1"/>
              </a:solidFill>
              <a:prstDash val="dashDot"/>
              <a:round/>
              <a:headEnd type="none" w="med" len="med"/>
              <a:tailEnd type="none" w="med" len="med"/>
            </a:ln>
            <a:effectLst/>
          </p:spPr>
        </p:cxnSp>
      </p:grpSp>
      <p:pic>
        <p:nvPicPr>
          <p:cNvPr id="77" name="Picture 76">
            <a:extLst>
              <a:ext uri="{FF2B5EF4-FFF2-40B4-BE49-F238E27FC236}">
                <a16:creationId xmlns:a16="http://schemas.microsoft.com/office/drawing/2014/main" id="{D104449A-97C1-093F-D7DD-84ACC3304240}"/>
              </a:ext>
            </a:extLst>
          </p:cNvPr>
          <p:cNvPicPr>
            <a:picLocks noChangeAspect="1"/>
          </p:cNvPicPr>
          <p:nvPr/>
        </p:nvPicPr>
        <p:blipFill>
          <a:blip r:embed="rId2"/>
          <a:stretch>
            <a:fillRect/>
          </a:stretch>
        </p:blipFill>
        <p:spPr>
          <a:xfrm>
            <a:off x="199711" y="4855379"/>
            <a:ext cx="3039036" cy="1569921"/>
          </a:xfrm>
          <a:prstGeom prst="rect">
            <a:avLst/>
          </a:prstGeom>
        </p:spPr>
      </p:pic>
      <p:cxnSp>
        <p:nvCxnSpPr>
          <p:cNvPr id="78" name="Straight Connector 138">
            <a:extLst>
              <a:ext uri="{FF2B5EF4-FFF2-40B4-BE49-F238E27FC236}">
                <a16:creationId xmlns:a16="http://schemas.microsoft.com/office/drawing/2014/main" id="{ABCECAD0-BB37-38FA-C104-46F7DE424EB6}"/>
              </a:ext>
            </a:extLst>
          </p:cNvPr>
          <p:cNvCxnSpPr>
            <a:cxnSpLocks noChangeShapeType="1"/>
          </p:cNvCxnSpPr>
          <p:nvPr/>
        </p:nvCxnSpPr>
        <p:spPr bwMode="auto">
          <a:xfrm>
            <a:off x="270855" y="5025890"/>
            <a:ext cx="381000" cy="1588"/>
          </a:xfrm>
          <a:prstGeom prst="line">
            <a:avLst/>
          </a:prstGeom>
          <a:noFill/>
          <a:ln w="31750">
            <a:solidFill>
              <a:schemeClr val="tx1"/>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79" name="Straight Connector 139">
            <a:extLst>
              <a:ext uri="{FF2B5EF4-FFF2-40B4-BE49-F238E27FC236}">
                <a16:creationId xmlns:a16="http://schemas.microsoft.com/office/drawing/2014/main" id="{176D5E8C-88D8-7BD0-9078-0E57DF538B08}"/>
              </a:ext>
            </a:extLst>
          </p:cNvPr>
          <p:cNvCxnSpPr>
            <a:cxnSpLocks noChangeShapeType="1"/>
          </p:cNvCxnSpPr>
          <p:nvPr/>
        </p:nvCxnSpPr>
        <p:spPr bwMode="auto">
          <a:xfrm>
            <a:off x="270855" y="5359597"/>
            <a:ext cx="381000" cy="0"/>
          </a:xfrm>
          <a:prstGeom prst="line">
            <a:avLst/>
          </a:prstGeom>
          <a:noFill/>
          <a:ln w="31750">
            <a:solidFill>
              <a:srgbClr val="FF0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80" name="Straight Connector 141">
            <a:extLst>
              <a:ext uri="{FF2B5EF4-FFF2-40B4-BE49-F238E27FC236}">
                <a16:creationId xmlns:a16="http://schemas.microsoft.com/office/drawing/2014/main" id="{C1A795E8-CAAE-7321-1D43-AFBCC7ECDCBE}"/>
              </a:ext>
            </a:extLst>
          </p:cNvPr>
          <p:cNvCxnSpPr>
            <a:cxnSpLocks noChangeShapeType="1"/>
          </p:cNvCxnSpPr>
          <p:nvPr/>
        </p:nvCxnSpPr>
        <p:spPr bwMode="auto">
          <a:xfrm>
            <a:off x="319298" y="5600445"/>
            <a:ext cx="381000" cy="1588"/>
          </a:xfrm>
          <a:prstGeom prst="line">
            <a:avLst/>
          </a:prstGeom>
          <a:noFill/>
          <a:ln w="31750">
            <a:solidFill>
              <a:srgbClr val="FF33CC"/>
            </a:solidFill>
            <a:round/>
            <a:headEnd/>
            <a:tailEnd/>
          </a:ln>
          <a:effectLst>
            <a:outerShdw blurRad="50800" dist="38100" dir="8100000" algn="tr" rotWithShape="0">
              <a:srgbClr val="000000">
                <a:alpha val="39999"/>
              </a:srgbClr>
            </a:outerShdw>
          </a:effectLst>
          <a:extLst>
            <a:ext uri="{909E8E84-426E-40DD-AFC4-6F175D3DCCD1}">
              <a14:hiddenFill xmlns:a14="http://schemas.microsoft.com/office/drawing/2010/main">
                <a:noFill/>
              </a14:hiddenFill>
            </a:ext>
          </a:extLst>
        </p:spPr>
      </p:cxnSp>
      <p:cxnSp>
        <p:nvCxnSpPr>
          <p:cNvPr id="81" name="Straight Connector 140">
            <a:extLst>
              <a:ext uri="{FF2B5EF4-FFF2-40B4-BE49-F238E27FC236}">
                <a16:creationId xmlns:a16="http://schemas.microsoft.com/office/drawing/2014/main" id="{A74B1662-FF41-8542-9DC9-5CFFF34D74AD}"/>
              </a:ext>
            </a:extLst>
          </p:cNvPr>
          <p:cNvCxnSpPr>
            <a:cxnSpLocks noChangeShapeType="1"/>
          </p:cNvCxnSpPr>
          <p:nvPr/>
        </p:nvCxnSpPr>
        <p:spPr bwMode="auto">
          <a:xfrm>
            <a:off x="1814423" y="4989448"/>
            <a:ext cx="381000" cy="1588"/>
          </a:xfrm>
          <a:prstGeom prst="line">
            <a:avLst/>
          </a:prstGeom>
          <a:noFill/>
          <a:ln w="25400">
            <a:solidFill>
              <a:srgbClr val="FFC0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82" name="Straight Connector 142">
            <a:extLst>
              <a:ext uri="{FF2B5EF4-FFF2-40B4-BE49-F238E27FC236}">
                <a16:creationId xmlns:a16="http://schemas.microsoft.com/office/drawing/2014/main" id="{CAC6D266-4360-382E-CF97-B7DF5F5A2A34}"/>
              </a:ext>
            </a:extLst>
          </p:cNvPr>
          <p:cNvCxnSpPr>
            <a:cxnSpLocks noChangeShapeType="1"/>
          </p:cNvCxnSpPr>
          <p:nvPr/>
        </p:nvCxnSpPr>
        <p:spPr bwMode="auto">
          <a:xfrm>
            <a:off x="1814423" y="5295513"/>
            <a:ext cx="381000" cy="0"/>
          </a:xfrm>
          <a:prstGeom prst="line">
            <a:avLst/>
          </a:prstGeom>
          <a:noFill/>
          <a:ln w="31750">
            <a:solidFill>
              <a:srgbClr val="FFFF00"/>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cxnSp>
      <p:cxnSp>
        <p:nvCxnSpPr>
          <p:cNvPr id="83" name="Straight Connector 144">
            <a:extLst>
              <a:ext uri="{FF2B5EF4-FFF2-40B4-BE49-F238E27FC236}">
                <a16:creationId xmlns:a16="http://schemas.microsoft.com/office/drawing/2014/main" id="{01628AA8-810B-6FD9-AE79-B6FF34819617}"/>
              </a:ext>
            </a:extLst>
          </p:cNvPr>
          <p:cNvCxnSpPr>
            <a:cxnSpLocks noChangeShapeType="1"/>
          </p:cNvCxnSpPr>
          <p:nvPr/>
        </p:nvCxnSpPr>
        <p:spPr bwMode="auto">
          <a:xfrm rot="10800000">
            <a:off x="1814423" y="5600445"/>
            <a:ext cx="381000" cy="0"/>
          </a:xfrm>
          <a:prstGeom prst="line">
            <a:avLst/>
          </a:prstGeom>
          <a:noFill/>
          <a:ln w="25400">
            <a:solidFill>
              <a:srgbClr val="0070C0"/>
            </a:solidFill>
            <a:round/>
            <a:headEnd/>
            <a:tailEnd/>
          </a:ln>
          <a:effectLst>
            <a:outerShdw blurRad="50800" dist="38100" dir="8100000" algn="tr" rotWithShape="0">
              <a:srgbClr val="000000">
                <a:alpha val="39999"/>
              </a:srgbClr>
            </a:outerShdw>
          </a:effectLst>
          <a:extLst>
            <a:ext uri="{909E8E84-426E-40DD-AFC4-6F175D3DCCD1}">
              <a14:hiddenFill xmlns:a14="http://schemas.microsoft.com/office/drawing/2010/main">
                <a:noFill/>
              </a14:hiddenFill>
            </a:ext>
          </a:extLst>
        </p:spPr>
      </p:cxnSp>
      <p:cxnSp>
        <p:nvCxnSpPr>
          <p:cNvPr id="84" name="Straight Connector 144">
            <a:extLst>
              <a:ext uri="{FF2B5EF4-FFF2-40B4-BE49-F238E27FC236}">
                <a16:creationId xmlns:a16="http://schemas.microsoft.com/office/drawing/2014/main" id="{FF1FFDDC-BAC8-D848-A825-7F60DE0E38A0}"/>
              </a:ext>
            </a:extLst>
          </p:cNvPr>
          <p:cNvCxnSpPr>
            <a:cxnSpLocks noChangeShapeType="1"/>
          </p:cNvCxnSpPr>
          <p:nvPr/>
        </p:nvCxnSpPr>
        <p:spPr bwMode="auto">
          <a:xfrm rot="10800000">
            <a:off x="1809896" y="5904674"/>
            <a:ext cx="381000" cy="0"/>
          </a:xfrm>
          <a:prstGeom prst="line">
            <a:avLst/>
          </a:prstGeom>
          <a:noFill/>
          <a:ln w="25400">
            <a:solidFill>
              <a:schemeClr val="accent2"/>
            </a:solidFill>
            <a:round/>
            <a:headEnd/>
            <a:tailEnd/>
          </a:ln>
          <a:effectLst>
            <a:outerShdw blurRad="50800" dist="38100" dir="8100000" algn="tr" rotWithShape="0">
              <a:srgbClr val="000000">
                <a:alpha val="39999"/>
              </a:srgbClr>
            </a:outerShdw>
          </a:effectLst>
          <a:extLst>
            <a:ext uri="{909E8E84-426E-40DD-AFC4-6F175D3DCCD1}">
              <a14:hiddenFill xmlns:a14="http://schemas.microsoft.com/office/drawing/2010/main">
                <a:noFill/>
              </a14:hiddenFill>
            </a:ext>
          </a:extLst>
        </p:spPr>
      </p:cxnSp>
      <p:cxnSp>
        <p:nvCxnSpPr>
          <p:cNvPr id="85" name="Straight Connector 84">
            <a:extLst>
              <a:ext uri="{FF2B5EF4-FFF2-40B4-BE49-F238E27FC236}">
                <a16:creationId xmlns:a16="http://schemas.microsoft.com/office/drawing/2014/main" id="{0F5905FE-F6E7-E4FF-7AAF-AA0151BB195E}"/>
              </a:ext>
            </a:extLst>
          </p:cNvPr>
          <p:cNvCxnSpPr>
            <a:cxnSpLocks/>
          </p:cNvCxnSpPr>
          <p:nvPr/>
        </p:nvCxnSpPr>
        <p:spPr bwMode="auto">
          <a:xfrm flipV="1">
            <a:off x="251178" y="4605572"/>
            <a:ext cx="517239" cy="1"/>
          </a:xfrm>
          <a:prstGeom prst="line">
            <a:avLst/>
          </a:prstGeom>
          <a:solidFill>
            <a:schemeClr val="hlink"/>
          </a:solidFill>
          <a:ln w="25400" cap="flat" cmpd="sng" algn="ctr">
            <a:solidFill>
              <a:schemeClr val="tx1"/>
            </a:solidFill>
            <a:prstDash val="dashDot"/>
            <a:round/>
            <a:headEnd type="none" w="med" len="med"/>
            <a:tailEnd type="none" w="med" len="med"/>
          </a:ln>
          <a:effectLst/>
        </p:spPr>
      </p:cxnSp>
      <p:sp>
        <p:nvSpPr>
          <p:cNvPr id="89" name="TextBox 88">
            <a:extLst>
              <a:ext uri="{FF2B5EF4-FFF2-40B4-BE49-F238E27FC236}">
                <a16:creationId xmlns:a16="http://schemas.microsoft.com/office/drawing/2014/main" id="{C1E2DF28-5D86-BFB1-6AFB-86427B9593CD}"/>
              </a:ext>
            </a:extLst>
          </p:cNvPr>
          <p:cNvSpPr txBox="1"/>
          <p:nvPr/>
        </p:nvSpPr>
        <p:spPr>
          <a:xfrm>
            <a:off x="783791" y="4388540"/>
            <a:ext cx="2619046" cy="369332"/>
          </a:xfrm>
          <a:prstGeom prst="rect">
            <a:avLst/>
          </a:prstGeom>
          <a:noFill/>
        </p:spPr>
        <p:txBody>
          <a:bodyPr wrap="square">
            <a:spAutoFit/>
          </a:bodyPr>
          <a:lstStyle/>
          <a:p>
            <a:pPr fontAlgn="auto">
              <a:spcAft>
                <a:spcPts val="1000"/>
              </a:spcAft>
              <a:defRPr/>
            </a:pPr>
            <a:r>
              <a:rPr lang="en-US" sz="1800" dirty="0">
                <a:solidFill>
                  <a:schemeClr val="tx1"/>
                </a:solidFill>
              </a:rPr>
              <a:t>Future Interconnectors</a:t>
            </a:r>
          </a:p>
        </p:txBody>
      </p:sp>
    </p:spTree>
    <p:extLst>
      <p:ext uri="{BB962C8B-B14F-4D97-AF65-F5344CB8AC3E}">
        <p14:creationId xmlns:p14="http://schemas.microsoft.com/office/powerpoint/2010/main" val="1591087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C454B-3027-16BC-ECAC-68448869F5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12879-C30E-6CF8-751F-E53494EAD0D9}"/>
              </a:ext>
            </a:extLst>
          </p:cNvPr>
          <p:cNvSpPr>
            <a:spLocks noGrp="1"/>
          </p:cNvSpPr>
          <p:nvPr>
            <p:ph type="title"/>
          </p:nvPr>
        </p:nvSpPr>
        <p:spPr>
          <a:xfrm>
            <a:off x="609600" y="381000"/>
            <a:ext cx="8839200" cy="834474"/>
          </a:xfrm>
        </p:spPr>
        <p:txBody>
          <a:bodyPr>
            <a:normAutofit/>
          </a:bodyPr>
          <a:lstStyle/>
          <a:p>
            <a:r>
              <a:rPr lang="en-US" dirty="0"/>
              <a:t>Some Challenges . . . . . . . .  . . .</a:t>
            </a:r>
          </a:p>
        </p:txBody>
      </p:sp>
      <p:sp>
        <p:nvSpPr>
          <p:cNvPr id="3" name="TextBox 2">
            <a:extLst>
              <a:ext uri="{FF2B5EF4-FFF2-40B4-BE49-F238E27FC236}">
                <a16:creationId xmlns:a16="http://schemas.microsoft.com/office/drawing/2014/main" id="{524B714F-57A5-D29A-A03E-7C3E2D23EFFB}"/>
              </a:ext>
            </a:extLst>
          </p:cNvPr>
          <p:cNvSpPr txBox="1"/>
          <p:nvPr/>
        </p:nvSpPr>
        <p:spPr>
          <a:xfrm>
            <a:off x="0" y="1295400"/>
            <a:ext cx="12039600" cy="5189113"/>
          </a:xfrm>
          <a:prstGeom prst="rect">
            <a:avLst/>
          </a:prstGeom>
          <a:noFill/>
        </p:spPr>
        <p:txBody>
          <a:bodyPr wrap="square">
            <a:spAutoFit/>
          </a:bodyPr>
          <a:lstStyle/>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US" altLang="en-US" sz="2400" dirty="0">
                <a:solidFill>
                  <a:srgbClr val="0000FF"/>
                </a:solidFill>
                <a:latin typeface="Arial" panose="020B0604020202020204" pitchFamily="34" charset="0"/>
                <a:ea typeface="+mn-ea"/>
                <a:cs typeface="Arial" panose="020B0604020202020204" pitchFamily="34" charset="0"/>
              </a:rPr>
              <a:t>Transmission Constraints</a:t>
            </a:r>
            <a:r>
              <a:rPr lang="en-US" altLang="en-US" sz="2400" b="0" dirty="0">
                <a:solidFill>
                  <a:schemeClr val="tx1"/>
                </a:solidFill>
                <a:latin typeface="Arial" panose="020B0604020202020204" pitchFamily="34" charset="0"/>
                <a:ea typeface="+mn-ea"/>
                <a:cs typeface="Arial" panose="020B0604020202020204" pitchFamily="34" charset="0"/>
              </a:rPr>
              <a:t> – Coordination of the planning and operations of the regional transmission Grid, adequate project preparation (SAPP Project Advisory Unit), project financing – Regional Transmission Infrastructure Financing Facility (RTIFF) – </a:t>
            </a:r>
            <a:r>
              <a:rPr lang="en-US" altLang="en-US" sz="2400" b="0" i="1" dirty="0">
                <a:solidFill>
                  <a:schemeClr val="tx1"/>
                </a:solidFill>
                <a:latin typeface="Arial" panose="020B0604020202020204" pitchFamily="34" charset="0"/>
                <a:ea typeface="+mn-ea"/>
                <a:cs typeface="Arial" panose="020B0604020202020204" pitchFamily="34" charset="0"/>
              </a:rPr>
              <a:t>Member States accommodate private sector participation</a:t>
            </a:r>
          </a:p>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US" altLang="en-US" sz="2400" dirty="0">
                <a:solidFill>
                  <a:srgbClr val="0000FF"/>
                </a:solidFill>
                <a:latin typeface="Arial" panose="020B0604020202020204" pitchFamily="34" charset="0"/>
                <a:ea typeface="+mn-ea"/>
                <a:cs typeface="Arial" panose="020B0604020202020204" pitchFamily="34" charset="0"/>
              </a:rPr>
              <a:t>Trading deficit </a:t>
            </a:r>
            <a:r>
              <a:rPr lang="en-US" altLang="en-US" sz="2400" b="0" dirty="0">
                <a:solidFill>
                  <a:schemeClr val="tx1"/>
                </a:solidFill>
                <a:latin typeface="Arial" panose="020B0604020202020204" pitchFamily="34" charset="0"/>
                <a:ea typeface="+mn-ea"/>
                <a:cs typeface="Arial" panose="020B0604020202020204" pitchFamily="34" charset="0"/>
              </a:rPr>
              <a:t>– buyers in the market fail to get power they are looking for ( </a:t>
            </a:r>
            <a:r>
              <a:rPr lang="en-US" altLang="en-US" sz="2400" b="0" i="1" dirty="0">
                <a:solidFill>
                  <a:schemeClr val="tx1"/>
                </a:solidFill>
                <a:latin typeface="Arial" panose="020B0604020202020204" pitchFamily="34" charset="0"/>
                <a:ea typeface="+mn-ea"/>
                <a:cs typeface="Arial" panose="020B0604020202020204" pitchFamily="34" charset="0"/>
              </a:rPr>
              <a:t>need for more generation and transmission interconnectors</a:t>
            </a:r>
            <a:r>
              <a:rPr lang="en-US" altLang="en-US" sz="2400" b="0" dirty="0">
                <a:solidFill>
                  <a:schemeClr val="tx1"/>
                </a:solidFill>
                <a:latin typeface="Arial" panose="020B0604020202020204" pitchFamily="34" charset="0"/>
                <a:ea typeface="+mn-ea"/>
                <a:cs typeface="Arial" panose="020B0604020202020204" pitchFamily="34" charset="0"/>
              </a:rPr>
              <a:t>)</a:t>
            </a:r>
          </a:p>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US" altLang="en-US" sz="2400" dirty="0">
                <a:solidFill>
                  <a:srgbClr val="0000FF"/>
                </a:solidFill>
                <a:latin typeface="Arial" panose="020B0604020202020204" pitchFamily="34" charset="0"/>
                <a:ea typeface="+mn-ea"/>
                <a:cs typeface="Arial" panose="020B0604020202020204" pitchFamily="34" charset="0"/>
              </a:rPr>
              <a:t>Generation Constraints</a:t>
            </a:r>
            <a:r>
              <a:rPr lang="en-US" altLang="en-US" sz="2400" b="0" dirty="0">
                <a:solidFill>
                  <a:srgbClr val="0000FF"/>
                </a:solidFill>
                <a:latin typeface="Arial" panose="020B0604020202020204" pitchFamily="34" charset="0"/>
                <a:ea typeface="+mn-ea"/>
                <a:cs typeface="Arial" panose="020B0604020202020204" pitchFamily="34" charset="0"/>
              </a:rPr>
              <a:t> </a:t>
            </a:r>
            <a:r>
              <a:rPr lang="en-US" altLang="en-US" sz="2400" b="0" dirty="0">
                <a:solidFill>
                  <a:schemeClr val="tx1"/>
                </a:solidFill>
                <a:latin typeface="Arial" panose="020B0604020202020204" pitchFamily="34" charset="0"/>
                <a:ea typeface="+mn-ea"/>
                <a:cs typeface="Arial" panose="020B0604020202020204" pitchFamily="34" charset="0"/>
              </a:rPr>
              <a:t>– need for more generation - financial markets development and use of markets to underpin generation investments – </a:t>
            </a:r>
            <a:r>
              <a:rPr lang="en-US" altLang="en-US" sz="2400" b="0" i="1" dirty="0">
                <a:solidFill>
                  <a:schemeClr val="tx1"/>
                </a:solidFill>
                <a:latin typeface="Arial" panose="020B0604020202020204" pitchFamily="34" charset="0"/>
                <a:ea typeface="+mn-ea"/>
                <a:cs typeface="Arial" panose="020B0604020202020204" pitchFamily="34" charset="0"/>
              </a:rPr>
              <a:t>enabling investment environment in Member States</a:t>
            </a:r>
          </a:p>
          <a:p>
            <a:pPr marL="452438" indent="-452438" algn="just" eaLnBrk="1" hangingPunct="1">
              <a:lnSpc>
                <a:spcPct val="90000"/>
              </a:lnSpc>
              <a:spcAft>
                <a:spcPts val="0"/>
              </a:spcAft>
              <a:buClr>
                <a:schemeClr val="tx1"/>
              </a:buClr>
              <a:buSzPct val="80000"/>
              <a:buFont typeface="Wingdings" panose="05000000000000000000" pitchFamily="2" charset="2"/>
              <a:buChar char="q"/>
            </a:pPr>
            <a:r>
              <a:rPr lang="en-US" altLang="en-US" sz="2400" dirty="0">
                <a:solidFill>
                  <a:srgbClr val="0000FF"/>
                </a:solidFill>
                <a:latin typeface="Arial" panose="020B0604020202020204" pitchFamily="34" charset="0"/>
                <a:ea typeface="+mn-ea"/>
                <a:cs typeface="Arial" panose="020B0604020202020204" pitchFamily="34" charset="0"/>
              </a:rPr>
              <a:t>Market Liquidity </a:t>
            </a:r>
            <a:r>
              <a:rPr lang="en-US" altLang="en-US" sz="2400" b="0" dirty="0">
                <a:solidFill>
                  <a:schemeClr val="tx1"/>
                </a:solidFill>
                <a:latin typeface="Arial" panose="020B0604020202020204" pitchFamily="34" charset="0"/>
                <a:ea typeface="+mn-ea"/>
                <a:cs typeface="Arial" panose="020B0604020202020204" pitchFamily="34" charset="0"/>
              </a:rPr>
              <a:t>– need to increase number of participants – </a:t>
            </a:r>
            <a:r>
              <a:rPr lang="en-US" altLang="en-US" sz="2400" b="0" i="1" dirty="0">
                <a:solidFill>
                  <a:schemeClr val="tx1"/>
                </a:solidFill>
                <a:latin typeface="Arial" panose="020B0604020202020204" pitchFamily="34" charset="0"/>
                <a:ea typeface="+mn-ea"/>
                <a:cs typeface="Arial" panose="020B0604020202020204" pitchFamily="34" charset="0"/>
              </a:rPr>
              <a:t>Member States to have regulatory frameworks to enable developers and improve domestic</a:t>
            </a:r>
          </a:p>
          <a:p>
            <a:pPr marL="342900" indent="-342900" algn="just" eaLnBrk="1" hangingPunct="1">
              <a:lnSpc>
                <a:spcPct val="90000"/>
              </a:lnSpc>
              <a:spcAft>
                <a:spcPct val="100000"/>
              </a:spcAft>
              <a:buClr>
                <a:schemeClr val="tx1"/>
              </a:buClr>
              <a:buSzPct val="80000"/>
              <a:buFont typeface="Wingdings" panose="05000000000000000000" pitchFamily="2" charset="2"/>
              <a:buChar char="q"/>
            </a:pPr>
            <a:r>
              <a:rPr lang="en-US" altLang="en-US" sz="2400" b="0" i="1" dirty="0">
                <a:solidFill>
                  <a:schemeClr val="tx1"/>
                </a:solidFill>
                <a:latin typeface="Arial" panose="020B0604020202020204" pitchFamily="34" charset="0"/>
                <a:ea typeface="+mn-ea"/>
                <a:cs typeface="Arial" panose="020B0604020202020204" pitchFamily="34" charset="0"/>
              </a:rPr>
              <a:t>     markets including allowing open access to the transmission network</a:t>
            </a:r>
          </a:p>
        </p:txBody>
      </p:sp>
    </p:spTree>
    <p:extLst>
      <p:ext uri="{BB962C8B-B14F-4D97-AF65-F5344CB8AC3E}">
        <p14:creationId xmlns:p14="http://schemas.microsoft.com/office/powerpoint/2010/main" val="2557721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D7A75-63AE-37D3-3D97-1EF72EFCDA2E}"/>
              </a:ext>
            </a:extLst>
          </p:cNvPr>
          <p:cNvSpPr>
            <a:spLocks noGrp="1"/>
          </p:cNvSpPr>
          <p:nvPr>
            <p:ph type="title"/>
          </p:nvPr>
        </p:nvSpPr>
        <p:spPr/>
        <p:txBody>
          <a:bodyPr/>
          <a:lstStyle/>
          <a:p>
            <a:r>
              <a:rPr lang="en-US" dirty="0"/>
              <a:t>Operational Challenges</a:t>
            </a:r>
            <a:endParaRPr lang="en-ZA" dirty="0"/>
          </a:p>
        </p:txBody>
      </p:sp>
      <p:sp>
        <p:nvSpPr>
          <p:cNvPr id="3" name="Content Placeholder 2">
            <a:extLst>
              <a:ext uri="{FF2B5EF4-FFF2-40B4-BE49-F238E27FC236}">
                <a16:creationId xmlns:a16="http://schemas.microsoft.com/office/drawing/2014/main" id="{1772BE0A-2FBA-9D51-B26B-14045F013FF0}"/>
              </a:ext>
            </a:extLst>
          </p:cNvPr>
          <p:cNvSpPr>
            <a:spLocks noGrp="1"/>
          </p:cNvSpPr>
          <p:nvPr>
            <p:ph idx="1"/>
          </p:nvPr>
        </p:nvSpPr>
        <p:spPr>
          <a:xfrm>
            <a:off x="152400" y="1417638"/>
            <a:ext cx="11582400" cy="4983162"/>
          </a:xfrm>
        </p:spPr>
        <p:txBody>
          <a:bodyPr>
            <a:normAutofit/>
          </a:bodyPr>
          <a:lstStyle/>
          <a:p>
            <a:pPr algn="just"/>
            <a:r>
              <a:rPr lang="en-GB" sz="3600" dirty="0">
                <a:latin typeface="Arial" panose="020B0604020202020204" pitchFamily="34" charset="0"/>
                <a:cs typeface="Arial" panose="020B0604020202020204" pitchFamily="34" charset="0"/>
              </a:rPr>
              <a:t>Transmission congestion on both interconnectors and domestic transmission networks.</a:t>
            </a:r>
          </a:p>
          <a:p>
            <a:pPr algn="just"/>
            <a:r>
              <a:rPr lang="en-GB" sz="3600" dirty="0">
                <a:latin typeface="Arial" panose="020B0604020202020204" pitchFamily="34" charset="0"/>
                <a:cs typeface="Arial" panose="020B0604020202020204" pitchFamily="34" charset="0"/>
              </a:rPr>
              <a:t>The interconnection of non-operating members. </a:t>
            </a:r>
          </a:p>
          <a:p>
            <a:pPr algn="just"/>
            <a:r>
              <a:rPr lang="en-US" sz="3600" dirty="0">
                <a:latin typeface="Arial" panose="020B0604020202020204" pitchFamily="34" charset="0"/>
                <a:cs typeface="Arial" panose="020B0604020202020204" pitchFamily="34" charset="0"/>
              </a:rPr>
              <a:t>Effect of Intermittency of Renewable Energy Technologies</a:t>
            </a:r>
          </a:p>
          <a:p>
            <a:pPr algn="just"/>
            <a:r>
              <a:rPr lang="en-US" sz="3600" dirty="0">
                <a:latin typeface="Arial" panose="020B0604020202020204" pitchFamily="34" charset="0"/>
                <a:cs typeface="Arial" panose="020B0604020202020204" pitchFamily="34" charset="0"/>
              </a:rPr>
              <a:t>Upgrade of transmission infrastructure to accommodate increasing renewable energy</a:t>
            </a:r>
          </a:p>
          <a:p>
            <a:endParaRPr lang="en-ZA" dirty="0"/>
          </a:p>
        </p:txBody>
      </p:sp>
    </p:spTree>
    <p:extLst>
      <p:ext uri="{BB962C8B-B14F-4D97-AF65-F5344CB8AC3E}">
        <p14:creationId xmlns:p14="http://schemas.microsoft.com/office/powerpoint/2010/main" val="1160060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38FE61C-7BB5-6B82-1471-95EC77BA7B5A}"/>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0B71D12B-96D5-C04D-C69F-440E9D1CB894}"/>
              </a:ext>
            </a:extLst>
          </p:cNvPr>
          <p:cNvSpPr>
            <a:spLocks noGrp="1"/>
          </p:cNvSpPr>
          <p:nvPr>
            <p:ph type="title"/>
          </p:nvPr>
        </p:nvSpPr>
        <p:spPr>
          <a:xfrm>
            <a:off x="507804" y="210685"/>
            <a:ext cx="8382000" cy="424347"/>
          </a:xfrm>
        </p:spPr>
        <p:txBody>
          <a:bodyPr>
            <a:normAutofit fontScale="90000"/>
          </a:bodyPr>
          <a:lstStyle/>
          <a:p>
            <a:r>
              <a:rPr lang="en-US" sz="2800" dirty="0">
                <a:solidFill>
                  <a:schemeClr val="bg1">
                    <a:lumMod val="95000"/>
                  </a:schemeClr>
                </a:solidFill>
                <a:latin typeface="Arial" panose="020B0604020202020204" pitchFamily="34" charset="0"/>
                <a:cs typeface="Arial" panose="020B0604020202020204" pitchFamily="34" charset="0"/>
              </a:rPr>
              <a:t>Market liquidity – Volumes </a:t>
            </a:r>
          </a:p>
        </p:txBody>
      </p:sp>
      <p:sp>
        <p:nvSpPr>
          <p:cNvPr id="4" name="TextBox 3">
            <a:extLst>
              <a:ext uri="{FF2B5EF4-FFF2-40B4-BE49-F238E27FC236}">
                <a16:creationId xmlns:a16="http://schemas.microsoft.com/office/drawing/2014/main" id="{76331780-42E6-73B6-85D7-506604D0B4B3}"/>
              </a:ext>
            </a:extLst>
          </p:cNvPr>
          <p:cNvSpPr txBox="1"/>
          <p:nvPr/>
        </p:nvSpPr>
        <p:spPr>
          <a:xfrm>
            <a:off x="8153400" y="1385083"/>
            <a:ext cx="3886200" cy="2308324"/>
          </a:xfrm>
          <a:prstGeom prst="rect">
            <a:avLst/>
          </a:prstGeom>
          <a:noFill/>
        </p:spPr>
        <p:txBody>
          <a:bodyPr wrap="square" rtlCol="0">
            <a:spAutoFit/>
          </a:bodyPr>
          <a:lstStyle/>
          <a:p>
            <a:r>
              <a:rPr lang="en-US" sz="2400" dirty="0">
                <a:solidFill>
                  <a:schemeClr val="tx1"/>
                </a:solidFill>
              </a:rPr>
              <a:t>SAPP Matched and traded volumes shown – difference shows impact of transmission constraints</a:t>
            </a:r>
          </a:p>
          <a:p>
            <a:r>
              <a:rPr lang="en-US" sz="2400" dirty="0">
                <a:solidFill>
                  <a:schemeClr val="tx1"/>
                </a:solidFill>
              </a:rPr>
              <a:t>EAPP Markets yet to be launched</a:t>
            </a:r>
          </a:p>
        </p:txBody>
      </p:sp>
      <p:pic>
        <p:nvPicPr>
          <p:cNvPr id="2" name="Picture 1">
            <a:extLst>
              <a:ext uri="{FF2B5EF4-FFF2-40B4-BE49-F238E27FC236}">
                <a16:creationId xmlns:a16="http://schemas.microsoft.com/office/drawing/2014/main" id="{D44F1D6E-E599-9085-5BFC-E9074D97CA2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432389"/>
            <a:ext cx="7696200" cy="4522037"/>
          </a:xfrm>
          <a:prstGeom prst="rect">
            <a:avLst/>
          </a:prstGeom>
          <a:noFill/>
        </p:spPr>
      </p:pic>
      <p:sp>
        <p:nvSpPr>
          <p:cNvPr id="3" name="TextBox 2">
            <a:extLst>
              <a:ext uri="{FF2B5EF4-FFF2-40B4-BE49-F238E27FC236}">
                <a16:creationId xmlns:a16="http://schemas.microsoft.com/office/drawing/2014/main" id="{65A05EB7-E9C5-B7AA-24C8-D2877BC5DAAA}"/>
              </a:ext>
            </a:extLst>
          </p:cNvPr>
          <p:cNvSpPr txBox="1"/>
          <p:nvPr/>
        </p:nvSpPr>
        <p:spPr>
          <a:xfrm>
            <a:off x="8382000" y="4267200"/>
            <a:ext cx="3657600" cy="1015663"/>
          </a:xfrm>
          <a:prstGeom prst="rect">
            <a:avLst/>
          </a:prstGeom>
          <a:noFill/>
        </p:spPr>
        <p:txBody>
          <a:bodyPr wrap="square" rtlCol="0">
            <a:spAutoFit/>
          </a:bodyPr>
          <a:lstStyle/>
          <a:p>
            <a:r>
              <a:rPr lang="en-US" sz="2000" i="1" dirty="0">
                <a:solidFill>
                  <a:schemeClr val="tx1"/>
                </a:solidFill>
              </a:rPr>
              <a:t> *The traded volumes for the 2025/26 financial year are from April 2025 to January 2026</a:t>
            </a:r>
          </a:p>
        </p:txBody>
      </p:sp>
    </p:spTree>
    <p:extLst>
      <p:ext uri="{BB962C8B-B14F-4D97-AF65-F5344CB8AC3E}">
        <p14:creationId xmlns:p14="http://schemas.microsoft.com/office/powerpoint/2010/main" val="3572091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22566-2313-D659-3244-E4BFDC5DAED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A26303-DB8A-8B06-CAFE-C27C82DCAA8D}"/>
              </a:ext>
            </a:extLst>
          </p:cNvPr>
          <p:cNvSpPr>
            <a:spLocks noGrp="1"/>
          </p:cNvSpPr>
          <p:nvPr>
            <p:ph idx="1"/>
          </p:nvPr>
        </p:nvSpPr>
        <p:spPr>
          <a:xfrm>
            <a:off x="228600" y="2514600"/>
            <a:ext cx="11734800" cy="1401762"/>
          </a:xfrm>
        </p:spPr>
        <p:txBody>
          <a:bodyPr>
            <a:normAutofit/>
          </a:bodyPr>
          <a:lstStyle/>
          <a:p>
            <a:pPr marL="0" indent="0" algn="just">
              <a:buNone/>
            </a:pPr>
            <a:r>
              <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Capacity constraints in the region and need for sustainable capacity building programs – Markets </a:t>
            </a:r>
            <a:endParaRPr lang="en-ZA" dirty="0"/>
          </a:p>
        </p:txBody>
      </p:sp>
    </p:spTree>
    <p:extLst>
      <p:ext uri="{BB962C8B-B14F-4D97-AF65-F5344CB8AC3E}">
        <p14:creationId xmlns:p14="http://schemas.microsoft.com/office/powerpoint/2010/main" val="2006170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4F783-FD50-800F-ADE4-BA8BDE61C7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5EF568-9993-1257-F6C9-3637C44A0CE8}"/>
              </a:ext>
            </a:extLst>
          </p:cNvPr>
          <p:cNvSpPr>
            <a:spLocks noGrp="1"/>
          </p:cNvSpPr>
          <p:nvPr>
            <p:ph idx="1"/>
          </p:nvPr>
        </p:nvSpPr>
        <p:spPr>
          <a:xfrm>
            <a:off x="228600" y="1620658"/>
            <a:ext cx="11734800" cy="4876800"/>
          </a:xfrm>
        </p:spPr>
        <p:txBody>
          <a:bodyPr>
            <a:normAutofit lnSpcReduction="10000"/>
          </a:bodyPr>
          <a:lstStyle/>
          <a:p>
            <a:pPr marR="0" lvl="1" algn="l" defTabSz="457200" rtl="0" eaLnBrk="0" fontAlgn="base" latinLnBrk="0" hangingPunct="0">
              <a:lnSpc>
                <a:spcPct val="100000"/>
              </a:lnSpc>
              <a:spcBef>
                <a:spcPct val="20000"/>
              </a:spcBef>
              <a:spcAft>
                <a:spcPct val="0"/>
              </a:spcAft>
              <a:buClrTx/>
              <a:buSzTx/>
              <a:buFont typeface="Wingdings" panose="05000000000000000000" pitchFamily="2" charset="2"/>
              <a:buChar char="v"/>
              <a:tabLst/>
              <a:defRPr/>
            </a:pPr>
            <a:r>
              <a:rPr kumimoji="0" lang="en-US" sz="3600" b="1" i="0" u="none" strike="noStrike" kern="1200" cap="none" spc="0" normalizeH="0" baseline="0" noProof="0" dirty="0">
                <a:ln>
                  <a:noFill/>
                </a:ln>
                <a:solidFill>
                  <a:prstClr val="black"/>
                </a:solidFill>
                <a:effectLst/>
                <a:uLnTx/>
                <a:uFillTx/>
                <a:latin typeface="Century Gothic"/>
                <a:ea typeface="+mn-ea"/>
                <a:cs typeface="+mn-cs"/>
              </a:rPr>
              <a:t>Matching – price/volume mismatch </a:t>
            </a:r>
          </a:p>
          <a:p>
            <a:pPr marR="0" lvl="1" algn="l" defTabSz="457200" rtl="0" eaLnBrk="0" fontAlgn="base" latinLnBrk="0" hangingPunct="0">
              <a:lnSpc>
                <a:spcPct val="100000"/>
              </a:lnSpc>
              <a:spcBef>
                <a:spcPct val="20000"/>
              </a:spcBef>
              <a:spcAft>
                <a:spcPct val="0"/>
              </a:spcAft>
              <a:buClrTx/>
              <a:buSzTx/>
              <a:buFont typeface="Wingdings" panose="05000000000000000000" pitchFamily="2" charset="2"/>
              <a:buChar char="v"/>
              <a:tabLst/>
              <a:defRPr/>
            </a:pPr>
            <a:r>
              <a:rPr kumimoji="0" lang="en-US" sz="3600" b="1" i="0" u="none" strike="noStrike" kern="1200" cap="none" spc="0" normalizeH="0" baseline="0" noProof="0" dirty="0">
                <a:ln>
                  <a:noFill/>
                </a:ln>
                <a:solidFill>
                  <a:prstClr val="black"/>
                </a:solidFill>
                <a:effectLst/>
                <a:uLnTx/>
                <a:uFillTx/>
                <a:latin typeface="Century Gothic"/>
                <a:ea typeface="+mn-ea"/>
                <a:cs typeface="+mn-cs"/>
              </a:rPr>
              <a:t>Transmission constraints</a:t>
            </a:r>
          </a:p>
          <a:p>
            <a:pPr marR="0" lvl="1" algn="l" defTabSz="457200" rtl="0" eaLnBrk="0" fontAlgn="base" latinLnBrk="0" hangingPunct="0">
              <a:lnSpc>
                <a:spcPct val="100000"/>
              </a:lnSpc>
              <a:spcBef>
                <a:spcPct val="20000"/>
              </a:spcBef>
              <a:spcAft>
                <a:spcPct val="0"/>
              </a:spcAft>
              <a:buClrTx/>
              <a:buSzTx/>
              <a:buFont typeface="Wingdings" panose="05000000000000000000" pitchFamily="2" charset="2"/>
              <a:buChar char="v"/>
              <a:tabLst/>
              <a:defRPr/>
            </a:pPr>
            <a:r>
              <a:rPr kumimoji="0" lang="en-US" sz="3600" b="1" i="0" u="none" strike="noStrike" kern="1200" cap="none" spc="0" normalizeH="0" baseline="0" noProof="0" dirty="0">
                <a:ln>
                  <a:noFill/>
                </a:ln>
                <a:solidFill>
                  <a:prstClr val="black"/>
                </a:solidFill>
                <a:effectLst/>
                <a:uLnTx/>
                <a:uFillTx/>
                <a:latin typeface="Century Gothic"/>
                <a:ea typeface="+mn-ea"/>
                <a:cs typeface="+mn-cs"/>
              </a:rPr>
              <a:t>Supply side – especially during peak hours</a:t>
            </a:r>
          </a:p>
          <a:p>
            <a:pPr marR="0" lvl="1" algn="l" defTabSz="457200" rtl="0" eaLnBrk="0" fontAlgn="base" latinLnBrk="0" hangingPunct="0">
              <a:lnSpc>
                <a:spcPct val="100000"/>
              </a:lnSpc>
              <a:spcBef>
                <a:spcPct val="20000"/>
              </a:spcBef>
              <a:spcAft>
                <a:spcPct val="0"/>
              </a:spcAft>
              <a:buClrTx/>
              <a:buSzTx/>
              <a:buFont typeface="Wingdings" panose="05000000000000000000" pitchFamily="2" charset="2"/>
              <a:buChar char="v"/>
              <a:tabLst/>
              <a:defRPr/>
            </a:pPr>
            <a:r>
              <a:rPr kumimoji="0" lang="en-US" sz="3600" b="1" i="0" u="none" strike="noStrike" kern="1200" cap="none" spc="0" normalizeH="0" baseline="0" noProof="0" dirty="0">
                <a:ln>
                  <a:noFill/>
                </a:ln>
                <a:solidFill>
                  <a:prstClr val="black"/>
                </a:solidFill>
                <a:effectLst/>
                <a:uLnTx/>
                <a:uFillTx/>
                <a:latin typeface="Century Gothic"/>
                <a:ea typeface="+mn-ea"/>
                <a:cs typeface="+mn-cs"/>
              </a:rPr>
              <a:t>Market Players – some dominant players</a:t>
            </a:r>
          </a:p>
          <a:p>
            <a:pPr marR="0" lvl="1" algn="l" defTabSz="457200" rtl="0" eaLnBrk="0" fontAlgn="base" latinLnBrk="0" hangingPunct="0">
              <a:lnSpc>
                <a:spcPct val="100000"/>
              </a:lnSpc>
              <a:spcBef>
                <a:spcPct val="20000"/>
              </a:spcBef>
              <a:spcAft>
                <a:spcPct val="0"/>
              </a:spcAft>
              <a:buClrTx/>
              <a:buSzTx/>
              <a:buFont typeface="Wingdings" panose="05000000000000000000" pitchFamily="2" charset="2"/>
              <a:buChar char="v"/>
              <a:tabLst/>
              <a:defRPr/>
            </a:pPr>
            <a:r>
              <a:rPr kumimoji="0" lang="en-US" sz="3600" b="1" i="0" u="none" strike="noStrike" kern="1200" cap="none" spc="0" normalizeH="0" baseline="0" noProof="0" dirty="0">
                <a:ln>
                  <a:noFill/>
                </a:ln>
                <a:solidFill>
                  <a:prstClr val="black"/>
                </a:solidFill>
                <a:effectLst/>
                <a:uLnTx/>
                <a:uFillTx/>
                <a:latin typeface="Century Gothic"/>
                <a:ea typeface="+mn-ea"/>
                <a:cs typeface="+mn-cs"/>
              </a:rPr>
              <a:t>Financial Position of some Utilities (Creditworthiness and Cashflow) – affected by end use tariff</a:t>
            </a:r>
          </a:p>
          <a:p>
            <a:pPr marR="0" lvl="1" algn="l" defTabSz="457200" rtl="0" eaLnBrk="0" fontAlgn="base" latinLnBrk="0" hangingPunct="0">
              <a:lnSpc>
                <a:spcPct val="100000"/>
              </a:lnSpc>
              <a:spcBef>
                <a:spcPct val="20000"/>
              </a:spcBef>
              <a:spcAft>
                <a:spcPct val="0"/>
              </a:spcAft>
              <a:buClrTx/>
              <a:buSzTx/>
              <a:buFont typeface="Wingdings" panose="05000000000000000000" pitchFamily="2" charset="2"/>
              <a:buChar char="v"/>
              <a:tabLst/>
              <a:defRPr/>
            </a:pPr>
            <a:r>
              <a:rPr kumimoji="0" lang="en-US" sz="3600" b="1" i="0" u="none" strike="noStrike" kern="1200" cap="none" spc="0" normalizeH="0" baseline="0" noProof="0" dirty="0">
                <a:ln>
                  <a:noFill/>
                </a:ln>
                <a:solidFill>
                  <a:prstClr val="black"/>
                </a:solidFill>
                <a:effectLst/>
                <a:uLnTx/>
                <a:uFillTx/>
                <a:latin typeface="Century Gothic"/>
                <a:ea typeface="+mn-ea"/>
                <a:cs typeface="+mn-cs"/>
              </a:rPr>
              <a:t>Access to USD – process can be long</a:t>
            </a:r>
          </a:p>
        </p:txBody>
      </p:sp>
      <p:sp>
        <p:nvSpPr>
          <p:cNvPr id="2" name="Title 1">
            <a:extLst>
              <a:ext uri="{FF2B5EF4-FFF2-40B4-BE49-F238E27FC236}">
                <a16:creationId xmlns:a16="http://schemas.microsoft.com/office/drawing/2014/main" id="{33CA4E9D-245F-FB4C-D526-BD4526864458}"/>
              </a:ext>
            </a:extLst>
          </p:cNvPr>
          <p:cNvSpPr txBox="1">
            <a:spLocks/>
          </p:cNvSpPr>
          <p:nvPr/>
        </p:nvSpPr>
        <p:spPr bwMode="auto">
          <a:xfrm>
            <a:off x="455168" y="360542"/>
            <a:ext cx="11277600" cy="523220"/>
          </a:xfrm>
          <a:prstGeom prst="rect">
            <a:avLst/>
          </a:prstGeom>
          <a:noFill/>
          <a:ln>
            <a:noFill/>
          </a:ln>
        </p:spPr>
        <p:txBody>
          <a:bodyPr vert="horz" wrap="square" lIns="0" tIns="45720" rIns="0" bIns="45720" numCol="1" anchor="t" anchorCtr="0" compatLnSpc="1">
            <a:prstTxWarp prst="textNoShape">
              <a:avLst/>
            </a:prstTxWarp>
            <a:normAutofit/>
          </a:bodyPr>
          <a:lstStyle>
            <a:lvl1pPr algn="l" defTabSz="457200" rtl="0" eaLnBrk="0" fontAlgn="base" hangingPunct="0">
              <a:lnSpc>
                <a:spcPts val="3000"/>
              </a:lnSpc>
              <a:spcBef>
                <a:spcPct val="0"/>
              </a:spcBef>
              <a:spcAft>
                <a:spcPct val="0"/>
              </a:spcAft>
              <a:defRPr sz="3600" b="1" kern="1200">
                <a:solidFill>
                  <a:srgbClr val="FFFFFF"/>
                </a:solidFill>
                <a:latin typeface="+mj-lt"/>
                <a:ea typeface="+mj-ea"/>
                <a:cs typeface="+mj-cs"/>
              </a:defRPr>
            </a:lvl1pPr>
            <a:lvl2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2pPr>
            <a:lvl3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3pPr>
            <a:lvl4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4pPr>
            <a:lvl5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5pPr>
            <a:lvl6pPr marL="4572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6pPr>
            <a:lvl7pPr marL="9144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7pPr>
            <a:lvl8pPr marL="13716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8pPr>
            <a:lvl9pPr marL="18288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9pPr>
          </a:lstStyle>
          <a:p>
            <a:pPr>
              <a:spcAft>
                <a:spcPts val="600"/>
              </a:spcAft>
            </a:pPr>
            <a:r>
              <a:rPr lang="en-US" sz="4400" b="1" kern="1200" dirty="0">
                <a:latin typeface="+mj-lt"/>
                <a:ea typeface="+mj-ea"/>
                <a:cs typeface="+mj-cs"/>
              </a:rPr>
              <a:t>Markets Challenges</a:t>
            </a:r>
          </a:p>
        </p:txBody>
      </p:sp>
    </p:spTree>
    <p:extLst>
      <p:ext uri="{BB962C8B-B14F-4D97-AF65-F5344CB8AC3E}">
        <p14:creationId xmlns:p14="http://schemas.microsoft.com/office/powerpoint/2010/main" val="2454573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744A3-64C9-5086-C75B-6559A02B7460}"/>
            </a:ext>
          </a:extLst>
        </p:cNvPr>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A1167788-46D2-DCCB-AEF1-0BFF27DFC30D}"/>
              </a:ext>
            </a:extLst>
          </p:cNvPr>
          <p:cNvSpPr>
            <a:spLocks noGrp="1"/>
          </p:cNvSpPr>
          <p:nvPr>
            <p:ph idx="4294967295"/>
          </p:nvPr>
        </p:nvSpPr>
        <p:spPr>
          <a:xfrm>
            <a:off x="28574" y="1219200"/>
            <a:ext cx="11858625" cy="5562600"/>
          </a:xfrm>
        </p:spPr>
        <p:txBody>
          <a:bodyPr numCol="2">
            <a:noAutofit/>
          </a:bodyPr>
          <a:lstStyle/>
          <a:p>
            <a:pPr marL="0" indent="0">
              <a:buNone/>
            </a:pPr>
            <a:r>
              <a:rPr lang="en-US" sz="2400" b="1" dirty="0">
                <a:latin typeface="Arial" panose="020B0604020202020204" pitchFamily="34" charset="0"/>
                <a:cs typeface="Arial" panose="020B0604020202020204" pitchFamily="34" charset="0"/>
              </a:rPr>
              <a:t>Identified capacity building programs:</a:t>
            </a:r>
            <a:endParaRPr lang="en-GB" sz="2400" dirty="0">
              <a:latin typeface="Arial" panose="020B0604020202020204" pitchFamily="34" charset="0"/>
              <a:cs typeface="Arial" panose="020B0604020202020204" pitchFamily="34" charset="0"/>
            </a:endParaRPr>
          </a:p>
          <a:p>
            <a:pPr lvl="0"/>
            <a:r>
              <a:rPr lang="en-GB" sz="1900" b="1" dirty="0">
                <a:latin typeface="Arial" panose="020B0604020202020204" pitchFamily="34" charset="0"/>
                <a:cs typeface="Arial" panose="020B0604020202020204" pitchFamily="34" charset="0"/>
              </a:rPr>
              <a:t>Advanced Market Operations and Market Design</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Advanced market clearing algorithms</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Market trading simulations</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Advanced congestion management</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Market design principles</a:t>
            </a:r>
          </a:p>
          <a:p>
            <a:pPr lvl="0"/>
            <a:r>
              <a:rPr lang="en-GB" sz="1900" b="1" dirty="0">
                <a:latin typeface="Arial" panose="020B0604020202020204" pitchFamily="34" charset="0"/>
                <a:cs typeface="Arial" panose="020B0604020202020204" pitchFamily="34" charset="0"/>
              </a:rPr>
              <a:t>Market Analytics</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Advanced Market intelligence – data collection and analysis</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AI assisted market data analytics</a:t>
            </a:r>
          </a:p>
          <a:p>
            <a:pPr lvl="0"/>
            <a:r>
              <a:rPr lang="en-GB" sz="1900" b="1" dirty="0">
                <a:latin typeface="Arial" panose="020B0604020202020204" pitchFamily="34" charset="0"/>
                <a:cs typeface="Arial" panose="020B0604020202020204" pitchFamily="34" charset="0"/>
              </a:rPr>
              <a:t>Market Regulation and Power Market Reforms</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Regulatory compliance </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Interplay between regional market and national markets</a:t>
            </a:r>
          </a:p>
          <a:p>
            <a:pPr marL="457200" lvl="1" indent="0">
              <a:buNone/>
            </a:pPr>
            <a:endParaRPr lang="en-GB" sz="1900" dirty="0">
              <a:latin typeface="Arial" panose="020B0604020202020204" pitchFamily="34" charset="0"/>
              <a:cs typeface="Arial" panose="020B0604020202020204" pitchFamily="34" charset="0"/>
            </a:endParaRPr>
          </a:p>
          <a:p>
            <a:pPr lvl="0"/>
            <a:r>
              <a:rPr lang="en-GB" sz="1900" b="1" dirty="0">
                <a:latin typeface="Arial" panose="020B0604020202020204" pitchFamily="34" charset="0"/>
                <a:cs typeface="Arial" panose="020B0604020202020204" pitchFamily="34" charset="0"/>
              </a:rPr>
              <a:t>Electricity Trading Strategies</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Load forecasting </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Renewables forecasting</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Bidding strategies</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Portfolio optimization</a:t>
            </a:r>
          </a:p>
          <a:p>
            <a:pPr lvl="0"/>
            <a:r>
              <a:rPr lang="en-GB" sz="1900" b="1" dirty="0">
                <a:latin typeface="Arial" panose="020B0604020202020204" pitchFamily="34" charset="0"/>
                <a:cs typeface="Arial" panose="020B0604020202020204" pitchFamily="34" charset="0"/>
              </a:rPr>
              <a:t>Electricity Security and Cross-Border Trading</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Transmission scheduling and allocation</a:t>
            </a:r>
          </a:p>
          <a:p>
            <a:pPr lvl="0"/>
            <a:r>
              <a:rPr lang="en-GB" sz="1900" b="1" dirty="0">
                <a:latin typeface="Arial" panose="020B0604020202020204" pitchFamily="34" charset="0"/>
                <a:cs typeface="Arial" panose="020B0604020202020204" pitchFamily="34" charset="0"/>
              </a:rPr>
              <a:t>Improved Certification Programme</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Training content</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Accreditation of certification</a:t>
            </a:r>
          </a:p>
          <a:p>
            <a:pPr lvl="0"/>
            <a:r>
              <a:rPr lang="en-GB" sz="1900" b="1" dirty="0">
                <a:latin typeface="Arial" panose="020B0604020202020204" pitchFamily="34" charset="0"/>
                <a:cs typeface="Arial" panose="020B0604020202020204" pitchFamily="34" charset="0"/>
              </a:rPr>
              <a:t>Training on future market products</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Electricity Financial Market</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Regional Renewable Energy Market </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Regional Carbon Market</a:t>
            </a:r>
          </a:p>
          <a:p>
            <a:pPr lvl="1">
              <a:buFont typeface="Courier New" panose="02070309020205020404" pitchFamily="49" charset="0"/>
              <a:buChar char="o"/>
            </a:pPr>
            <a:r>
              <a:rPr lang="en-GB" sz="1900" dirty="0">
                <a:latin typeface="Arial" panose="020B0604020202020204" pitchFamily="34" charset="0"/>
                <a:cs typeface="Arial" panose="020B0604020202020204" pitchFamily="34" charset="0"/>
              </a:rPr>
              <a:t>Regional Ancillary Services Market</a:t>
            </a:r>
          </a:p>
          <a:p>
            <a:pPr marL="457200" lvl="1" indent="0">
              <a:buNone/>
            </a:pPr>
            <a:endParaRPr lang="en-GB" sz="1600"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7DB59FA7-358B-3445-37AF-9F89AE169034}"/>
              </a:ext>
            </a:extLst>
          </p:cNvPr>
          <p:cNvSpPr txBox="1">
            <a:spLocks/>
          </p:cNvSpPr>
          <p:nvPr/>
        </p:nvSpPr>
        <p:spPr>
          <a:xfrm>
            <a:off x="381000" y="254330"/>
            <a:ext cx="11201400" cy="424347"/>
          </a:xfrm>
          <a:prstGeom prst="rect">
            <a:avLst/>
          </a:prstGeom>
        </p:spPr>
        <p:txBody>
          <a:bodyPr>
            <a:noAutofit/>
          </a:bodyPr>
          <a:lstStyle>
            <a:lvl1pPr algn="l" defTabSz="457200" rtl="0" eaLnBrk="0" fontAlgn="base" hangingPunct="0">
              <a:lnSpc>
                <a:spcPts val="3000"/>
              </a:lnSpc>
              <a:spcBef>
                <a:spcPct val="0"/>
              </a:spcBef>
              <a:spcAft>
                <a:spcPct val="0"/>
              </a:spcAft>
              <a:defRPr sz="3600" b="1" kern="1200">
                <a:solidFill>
                  <a:srgbClr val="FFFFFF"/>
                </a:solidFill>
                <a:latin typeface="+mj-lt"/>
                <a:ea typeface="+mj-ea"/>
                <a:cs typeface="+mj-cs"/>
              </a:defRPr>
            </a:lvl1pPr>
            <a:lvl2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2pPr>
            <a:lvl3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3pPr>
            <a:lvl4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4pPr>
            <a:lvl5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5pPr>
            <a:lvl6pPr marL="4572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6pPr>
            <a:lvl7pPr marL="9144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7pPr>
            <a:lvl8pPr marL="13716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8pPr>
            <a:lvl9pPr marL="18288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9pPr>
          </a:lstStyle>
          <a:p>
            <a:r>
              <a:rPr lang="en-US" sz="2500" dirty="0">
                <a:solidFill>
                  <a:schemeClr val="bg1">
                    <a:lumMod val="95000"/>
                  </a:schemeClr>
                </a:solidFill>
                <a:latin typeface="Arial" panose="020B0604020202020204" pitchFamily="34" charset="0"/>
                <a:cs typeface="Arial" panose="020B0604020202020204" pitchFamily="34" charset="0"/>
              </a:rPr>
              <a:t>Sustainable Capacity Building Programs – Markets </a:t>
            </a:r>
          </a:p>
        </p:txBody>
      </p:sp>
    </p:spTree>
    <p:extLst>
      <p:ext uri="{BB962C8B-B14F-4D97-AF65-F5344CB8AC3E}">
        <p14:creationId xmlns:p14="http://schemas.microsoft.com/office/powerpoint/2010/main" val="2182621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05F8F-0066-819A-B1C4-968AA99AB1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353D0D-47C3-3E4E-D523-35779B281AFA}"/>
              </a:ext>
            </a:extLst>
          </p:cNvPr>
          <p:cNvSpPr txBox="1">
            <a:spLocks/>
          </p:cNvSpPr>
          <p:nvPr/>
        </p:nvSpPr>
        <p:spPr>
          <a:xfrm>
            <a:off x="381000" y="254330"/>
            <a:ext cx="11201400" cy="424347"/>
          </a:xfrm>
          <a:prstGeom prst="rect">
            <a:avLst/>
          </a:prstGeom>
        </p:spPr>
        <p:txBody>
          <a:bodyPr>
            <a:noAutofit/>
          </a:bodyPr>
          <a:lstStyle>
            <a:lvl1pPr algn="l" defTabSz="457200" rtl="0" eaLnBrk="0" fontAlgn="base" hangingPunct="0">
              <a:lnSpc>
                <a:spcPts val="3000"/>
              </a:lnSpc>
              <a:spcBef>
                <a:spcPct val="0"/>
              </a:spcBef>
              <a:spcAft>
                <a:spcPct val="0"/>
              </a:spcAft>
              <a:defRPr sz="3600" b="1" kern="1200">
                <a:solidFill>
                  <a:srgbClr val="FFFFFF"/>
                </a:solidFill>
                <a:latin typeface="+mj-lt"/>
                <a:ea typeface="+mj-ea"/>
                <a:cs typeface="+mj-cs"/>
              </a:defRPr>
            </a:lvl1pPr>
            <a:lvl2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2pPr>
            <a:lvl3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3pPr>
            <a:lvl4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4pPr>
            <a:lvl5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5pPr>
            <a:lvl6pPr marL="4572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6pPr>
            <a:lvl7pPr marL="9144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7pPr>
            <a:lvl8pPr marL="13716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8pPr>
            <a:lvl9pPr marL="18288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9pPr>
          </a:lstStyle>
          <a:p>
            <a:r>
              <a:rPr lang="en-US" sz="2500" dirty="0">
                <a:solidFill>
                  <a:schemeClr val="bg1">
                    <a:lumMod val="95000"/>
                  </a:schemeClr>
                </a:solidFill>
                <a:latin typeface="Arial" panose="020B0604020202020204" pitchFamily="34" charset="0"/>
                <a:cs typeface="Arial" panose="020B0604020202020204" pitchFamily="34" charset="0"/>
              </a:rPr>
              <a:t>Sustainable Capacity Building Programs – Regional Grid Operations</a:t>
            </a:r>
          </a:p>
        </p:txBody>
      </p:sp>
      <p:sp>
        <p:nvSpPr>
          <p:cNvPr id="3" name="TextBox 2">
            <a:extLst>
              <a:ext uri="{FF2B5EF4-FFF2-40B4-BE49-F238E27FC236}">
                <a16:creationId xmlns:a16="http://schemas.microsoft.com/office/drawing/2014/main" id="{A830E9B4-B832-84C0-438A-BE13C4420AB2}"/>
              </a:ext>
            </a:extLst>
          </p:cNvPr>
          <p:cNvSpPr txBox="1"/>
          <p:nvPr/>
        </p:nvSpPr>
        <p:spPr>
          <a:xfrm>
            <a:off x="76200" y="1676400"/>
            <a:ext cx="11734800" cy="5724644"/>
          </a:xfrm>
          <a:prstGeom prst="rect">
            <a:avLst/>
          </a:prstGeom>
          <a:noFill/>
        </p:spPr>
        <p:txBody>
          <a:bodyPr wrap="square">
            <a:spAutoFit/>
          </a:bodyPr>
          <a:lstStyle/>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US" altLang="en-US" sz="2800" b="0" dirty="0">
                <a:solidFill>
                  <a:schemeClr val="tx1"/>
                </a:solidFill>
                <a:latin typeface="Arial" panose="020B0604020202020204" pitchFamily="34" charset="0"/>
                <a:ea typeface="+mn-ea"/>
                <a:cs typeface="Arial" panose="020B0604020202020204" pitchFamily="34" charset="0"/>
              </a:rPr>
              <a:t>Grid Planning to cater for Variable Renewable Energy.</a:t>
            </a:r>
          </a:p>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US" altLang="en-US" sz="2800" b="0" dirty="0">
                <a:solidFill>
                  <a:schemeClr val="tx1"/>
                </a:solidFill>
                <a:latin typeface="Arial" panose="020B0604020202020204" pitchFamily="34" charset="0"/>
                <a:ea typeface="+mn-ea"/>
                <a:cs typeface="Arial" panose="020B0604020202020204" pitchFamily="34" charset="0"/>
              </a:rPr>
              <a:t>Interconnected Power System Operations.</a:t>
            </a:r>
          </a:p>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GB" sz="2800" b="0" dirty="0">
                <a:solidFill>
                  <a:schemeClr val="tx1"/>
                </a:solidFill>
                <a:latin typeface="Arial" panose="020B0604020202020204" pitchFamily="34" charset="0"/>
                <a:ea typeface="+mn-ea"/>
                <a:cs typeface="Arial" panose="020B0604020202020204" pitchFamily="34" charset="0"/>
              </a:rPr>
              <a:t>Variable Renewable Energy, Integration and  Trading – Green Climate Funding consideration.</a:t>
            </a:r>
            <a:endParaRPr lang="en-US" altLang="en-US" sz="2800" b="0" dirty="0">
              <a:solidFill>
                <a:schemeClr val="tx1"/>
              </a:solidFill>
              <a:latin typeface="Arial" panose="020B0604020202020204" pitchFamily="34" charset="0"/>
              <a:ea typeface="+mn-ea"/>
              <a:cs typeface="Arial" panose="020B0604020202020204" pitchFamily="34" charset="0"/>
            </a:endParaRPr>
          </a:p>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US" altLang="en-US" sz="2800" b="0" dirty="0">
                <a:solidFill>
                  <a:schemeClr val="tx1"/>
                </a:solidFill>
                <a:latin typeface="Arial" panose="020B0604020202020204" pitchFamily="34" charset="0"/>
                <a:ea typeface="+mn-ea"/>
                <a:cs typeface="Arial" panose="020B0604020202020204" pitchFamily="34" charset="0"/>
              </a:rPr>
              <a:t>Cross border projects prioritization.</a:t>
            </a:r>
          </a:p>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US" altLang="en-US" sz="2800" b="0" dirty="0">
                <a:solidFill>
                  <a:schemeClr val="tx1"/>
                </a:solidFill>
                <a:latin typeface="Arial" panose="020B0604020202020204" pitchFamily="34" charset="0"/>
                <a:ea typeface="+mn-ea"/>
                <a:cs typeface="Arial" panose="020B0604020202020204" pitchFamily="34" charset="0"/>
              </a:rPr>
              <a:t> Transmission wheeling best practices.</a:t>
            </a:r>
          </a:p>
          <a:p>
            <a:pPr marL="452438" indent="-452438" algn="just" eaLnBrk="1" hangingPunct="1">
              <a:lnSpc>
                <a:spcPct val="90000"/>
              </a:lnSpc>
              <a:spcAft>
                <a:spcPct val="100000"/>
              </a:spcAft>
              <a:buClr>
                <a:schemeClr val="tx1"/>
              </a:buClr>
              <a:buSzPct val="80000"/>
              <a:buFont typeface="Wingdings" panose="05000000000000000000" pitchFamily="2" charset="2"/>
              <a:buChar char="q"/>
            </a:pPr>
            <a:r>
              <a:rPr lang="en-US" altLang="en-US" sz="2800" b="0" dirty="0">
                <a:solidFill>
                  <a:schemeClr val="tx1"/>
                </a:solidFill>
                <a:latin typeface="Arial" panose="020B0604020202020204" pitchFamily="34" charset="0"/>
                <a:ea typeface="+mn-ea"/>
                <a:cs typeface="Arial" panose="020B0604020202020204" pitchFamily="34" charset="0"/>
              </a:rPr>
              <a:t>Transmission transfer capacity determination</a:t>
            </a:r>
          </a:p>
          <a:p>
            <a:pPr marL="452438" indent="-452438" algn="just" eaLnBrk="1" hangingPunct="1">
              <a:lnSpc>
                <a:spcPct val="90000"/>
              </a:lnSpc>
              <a:spcAft>
                <a:spcPct val="100000"/>
              </a:spcAft>
              <a:buClr>
                <a:schemeClr val="tx1"/>
              </a:buClr>
              <a:buSzPct val="80000"/>
              <a:buFont typeface="Wingdings" panose="05000000000000000000" pitchFamily="2" charset="2"/>
              <a:buChar char="q"/>
            </a:pPr>
            <a:endParaRPr lang="en-US" altLang="en-US" sz="2400" b="0" i="1" dirty="0">
              <a:solidFill>
                <a:schemeClr val="tx1"/>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876311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58BFC5F2-E4B8-4BE6-B2D4-996143E37427}"/>
              </a:ext>
            </a:extLst>
          </p:cNvPr>
          <p:cNvSpPr>
            <a:spLocks noGrp="1" noChangeArrowheads="1"/>
          </p:cNvSpPr>
          <p:nvPr>
            <p:ph type="ctrTitle"/>
          </p:nvPr>
        </p:nvSpPr>
        <p:spPr>
          <a:xfrm>
            <a:off x="4672013" y="1981200"/>
            <a:ext cx="2847975" cy="838200"/>
          </a:xfrm>
        </p:spPr>
        <p:txBody>
          <a:bodyPr>
            <a:normAutofit/>
          </a:bodyPr>
          <a:lstStyle/>
          <a:p>
            <a:pPr eaLnBrk="1" hangingPunct="1"/>
            <a:r>
              <a:rPr lang="en-US" altLang="en-US" dirty="0"/>
              <a:t>Thank you</a:t>
            </a:r>
          </a:p>
        </p:txBody>
      </p:sp>
      <p:sp>
        <p:nvSpPr>
          <p:cNvPr id="2" name="TextBox 1">
            <a:extLst>
              <a:ext uri="{FF2B5EF4-FFF2-40B4-BE49-F238E27FC236}">
                <a16:creationId xmlns:a16="http://schemas.microsoft.com/office/drawing/2014/main" id="{6B7DF59A-FFE3-2F3A-693E-DBD437574995}"/>
              </a:ext>
            </a:extLst>
          </p:cNvPr>
          <p:cNvSpPr txBox="1"/>
          <p:nvPr/>
        </p:nvSpPr>
        <p:spPr>
          <a:xfrm>
            <a:off x="3971957" y="3025408"/>
            <a:ext cx="4248086" cy="1631216"/>
          </a:xfrm>
          <a:prstGeom prst="rect">
            <a:avLst/>
          </a:prstGeom>
          <a:noFill/>
        </p:spPr>
        <p:txBody>
          <a:bodyPr wrap="none" rtlCol="0">
            <a:spAutoFit/>
          </a:bodyPr>
          <a:lstStyle/>
          <a:p>
            <a:pPr marL="358775" indent="-185738">
              <a:defRPr/>
            </a:pPr>
            <a:r>
              <a:rPr lang="en-US" altLang="en-US" sz="2000" dirty="0">
                <a:solidFill>
                  <a:schemeClr val="accent4"/>
                </a:solidFill>
                <a:latin typeface="Arial" charset="0"/>
              </a:rPr>
              <a:t>Corporate:</a:t>
            </a:r>
            <a:r>
              <a:rPr lang="en-US" altLang="en-US" sz="2000" dirty="0">
                <a:solidFill>
                  <a:schemeClr val="accent5"/>
                </a:solidFill>
                <a:latin typeface="Arial" charset="0"/>
              </a:rPr>
              <a:t> </a:t>
            </a:r>
            <a:r>
              <a:rPr lang="en-US" altLang="en-US" sz="2000" dirty="0">
                <a:latin typeface="Arial" charset="0"/>
                <a:hlinkClick r:id="rId2"/>
              </a:rPr>
              <a:t>info@sapp.co.zw</a:t>
            </a:r>
            <a:r>
              <a:rPr lang="en-US" altLang="en-US" sz="2000" dirty="0">
                <a:latin typeface="Arial" charset="0"/>
              </a:rPr>
              <a:t> </a:t>
            </a:r>
          </a:p>
          <a:p>
            <a:pPr marL="358775" indent="-185738">
              <a:defRPr/>
            </a:pPr>
            <a:r>
              <a:rPr lang="en-US" altLang="en-US" sz="2000" dirty="0">
                <a:solidFill>
                  <a:schemeClr val="accent4"/>
                </a:solidFill>
                <a:latin typeface="Arial" charset="0"/>
              </a:rPr>
              <a:t>Markets: </a:t>
            </a:r>
            <a:r>
              <a:rPr lang="en-US" altLang="en-US" sz="2000" dirty="0">
                <a:latin typeface="Arial" charset="0"/>
                <a:hlinkClick r:id="rId3"/>
              </a:rPr>
              <a:t>markets@sapp.co.zw</a:t>
            </a:r>
            <a:r>
              <a:rPr lang="en-US" altLang="en-US" sz="2000" dirty="0">
                <a:latin typeface="Arial" charset="0"/>
              </a:rPr>
              <a:t> </a:t>
            </a:r>
          </a:p>
          <a:p>
            <a:pPr marL="358775" indent="-185738">
              <a:defRPr/>
            </a:pPr>
            <a:r>
              <a:rPr lang="en-US" altLang="en-US" sz="2000" dirty="0">
                <a:solidFill>
                  <a:schemeClr val="accent4"/>
                </a:solidFill>
                <a:latin typeface="Arial" charset="0"/>
              </a:rPr>
              <a:t>Corporate: </a:t>
            </a:r>
            <a:r>
              <a:rPr lang="en-US" altLang="en-US" sz="2000" dirty="0">
                <a:latin typeface="Arial" charset="0"/>
                <a:hlinkClick r:id="rId4"/>
              </a:rPr>
              <a:t>www.sapp.co.zw</a:t>
            </a:r>
            <a:r>
              <a:rPr lang="en-US" altLang="en-US" sz="2000" dirty="0">
                <a:latin typeface="Arial" charset="0"/>
              </a:rPr>
              <a:t> </a:t>
            </a:r>
          </a:p>
          <a:p>
            <a:pPr marL="358775" indent="-185738">
              <a:defRPr/>
            </a:pPr>
            <a:r>
              <a:rPr lang="en-US" altLang="en-US" sz="2000" dirty="0">
                <a:solidFill>
                  <a:schemeClr val="accent4"/>
                </a:solidFill>
                <a:latin typeface="Arial" charset="0"/>
              </a:rPr>
              <a:t>Markets : </a:t>
            </a:r>
            <a:r>
              <a:rPr lang="en-US" altLang="en-US" sz="2000" dirty="0">
                <a:solidFill>
                  <a:srgbClr val="0000FF"/>
                </a:solidFill>
                <a:latin typeface="Arial" charset="0"/>
                <a:hlinkClick r:id="rId5"/>
              </a:rPr>
              <a:t>www.sappmarket.com</a:t>
            </a:r>
            <a:endParaRPr lang="en-US" altLang="en-US" sz="2000" dirty="0">
              <a:solidFill>
                <a:srgbClr val="0000FF"/>
              </a:solidFill>
              <a:latin typeface="Arial" charset="0"/>
            </a:endParaRPr>
          </a:p>
          <a:p>
            <a:pPr marL="358775" indent="-185738">
              <a:defRPr/>
            </a:pPr>
            <a:r>
              <a:rPr lang="en-US" altLang="en-US" sz="2000" dirty="0">
                <a:solidFill>
                  <a:schemeClr val="accent4"/>
                </a:solidFill>
                <a:latin typeface="Arial" charset="0"/>
              </a:rPr>
              <a:t>Corporate: </a:t>
            </a:r>
            <a:r>
              <a:rPr lang="en-US" altLang="en-US" sz="2000" dirty="0">
                <a:solidFill>
                  <a:schemeClr val="tx1"/>
                </a:solidFill>
                <a:latin typeface="Arial" charset="0"/>
              </a:rPr>
              <a:t>+263 242 335558</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93DE8-EC83-BDC8-F59E-432FAA27F751}"/>
            </a:ext>
          </a:extLst>
        </p:cNvPr>
        <p:cNvGrpSpPr/>
        <p:nvPr/>
      </p:nvGrpSpPr>
      <p:grpSpPr>
        <a:xfrm>
          <a:off x="0" y="0"/>
          <a:ext cx="0" cy="0"/>
          <a:chOff x="0" y="0"/>
          <a:chExt cx="0" cy="0"/>
        </a:xfrm>
      </p:grpSpPr>
      <p:sp>
        <p:nvSpPr>
          <p:cNvPr id="5125" name="Rectangle 2">
            <a:extLst>
              <a:ext uri="{FF2B5EF4-FFF2-40B4-BE49-F238E27FC236}">
                <a16:creationId xmlns:a16="http://schemas.microsoft.com/office/drawing/2014/main" id="{DCEC3CE6-7651-CB14-8644-EECD430D477F}"/>
              </a:ext>
            </a:extLst>
          </p:cNvPr>
          <p:cNvSpPr>
            <a:spLocks noChangeArrowheads="1"/>
          </p:cNvSpPr>
          <p:nvPr/>
        </p:nvSpPr>
        <p:spPr bwMode="auto">
          <a:xfrm>
            <a:off x="609600" y="1828800"/>
            <a:ext cx="8941043" cy="3683000"/>
          </a:xfrm>
          <a:prstGeom prst="rect">
            <a:avLst/>
          </a:prstGeom>
          <a:noFill/>
          <a:ln>
            <a:noFill/>
          </a:ln>
        </p:spPr>
        <p:txBody>
          <a:bodyPr/>
          <a:lstStyle>
            <a:lvl1pPr marL="628650" indent="-628650" defTabSz="957263">
              <a:defRPr sz="2200" b="1">
                <a:solidFill>
                  <a:srgbClr val="990099"/>
                </a:solidFill>
                <a:latin typeface="Arial Narrow" panose="020B0606020202030204" pitchFamily="34" charset="0"/>
                <a:cs typeface="Arial" panose="020B0604020202020204" pitchFamily="34" charset="0"/>
              </a:defRPr>
            </a:lvl1pPr>
            <a:lvl2pPr marL="1085850" indent="-628650" defTabSz="957263">
              <a:defRPr sz="2200" b="1">
                <a:solidFill>
                  <a:srgbClr val="990099"/>
                </a:solidFill>
                <a:latin typeface="Arial Narrow" panose="020B0606020202030204" pitchFamily="34" charset="0"/>
                <a:cs typeface="Arial" panose="020B0604020202020204" pitchFamily="34" charset="0"/>
              </a:defRPr>
            </a:lvl2pPr>
            <a:lvl3pPr marL="1143000" indent="-228600" defTabSz="957263">
              <a:defRPr sz="2200" b="1">
                <a:solidFill>
                  <a:srgbClr val="990099"/>
                </a:solidFill>
                <a:latin typeface="Arial Narrow" panose="020B0606020202030204" pitchFamily="34" charset="0"/>
                <a:cs typeface="Arial" panose="020B0604020202020204" pitchFamily="34" charset="0"/>
              </a:defRPr>
            </a:lvl3pPr>
            <a:lvl4pPr marL="1600200" indent="-228600" defTabSz="957263">
              <a:defRPr sz="2200" b="1">
                <a:solidFill>
                  <a:srgbClr val="990099"/>
                </a:solidFill>
                <a:latin typeface="Arial Narrow" panose="020B0606020202030204" pitchFamily="34" charset="0"/>
                <a:cs typeface="Arial" panose="020B0604020202020204" pitchFamily="34" charset="0"/>
              </a:defRPr>
            </a:lvl4pPr>
            <a:lvl5pPr marL="2057400" indent="-228600" defTabSz="957263">
              <a:defRPr sz="2200" b="1">
                <a:solidFill>
                  <a:srgbClr val="990099"/>
                </a:solidFill>
                <a:latin typeface="Arial Narrow" panose="020B0606020202030204" pitchFamily="34" charset="0"/>
                <a:cs typeface="Arial" panose="020B0604020202020204" pitchFamily="34" charset="0"/>
              </a:defRPr>
            </a:lvl5pPr>
            <a:lvl6pPr marL="2514600" indent="-228600" defTabSz="957263" eaLnBrk="0" fontAlgn="base" hangingPunct="0">
              <a:spcBef>
                <a:spcPct val="0"/>
              </a:spcBef>
              <a:spcAft>
                <a:spcPct val="0"/>
              </a:spcAft>
              <a:defRPr sz="2200" b="1">
                <a:solidFill>
                  <a:srgbClr val="990099"/>
                </a:solidFill>
                <a:latin typeface="Arial Narrow" panose="020B0606020202030204" pitchFamily="34" charset="0"/>
                <a:cs typeface="Arial" panose="020B0604020202020204" pitchFamily="34" charset="0"/>
              </a:defRPr>
            </a:lvl6pPr>
            <a:lvl7pPr marL="2971800" indent="-228600" defTabSz="957263" eaLnBrk="0" fontAlgn="base" hangingPunct="0">
              <a:spcBef>
                <a:spcPct val="0"/>
              </a:spcBef>
              <a:spcAft>
                <a:spcPct val="0"/>
              </a:spcAft>
              <a:defRPr sz="2200" b="1">
                <a:solidFill>
                  <a:srgbClr val="990099"/>
                </a:solidFill>
                <a:latin typeface="Arial Narrow" panose="020B0606020202030204" pitchFamily="34" charset="0"/>
                <a:cs typeface="Arial" panose="020B0604020202020204" pitchFamily="34" charset="0"/>
              </a:defRPr>
            </a:lvl7pPr>
            <a:lvl8pPr marL="3429000" indent="-228600" defTabSz="957263" eaLnBrk="0" fontAlgn="base" hangingPunct="0">
              <a:spcBef>
                <a:spcPct val="0"/>
              </a:spcBef>
              <a:spcAft>
                <a:spcPct val="0"/>
              </a:spcAft>
              <a:defRPr sz="2200" b="1">
                <a:solidFill>
                  <a:srgbClr val="990099"/>
                </a:solidFill>
                <a:latin typeface="Arial Narrow" panose="020B0606020202030204" pitchFamily="34" charset="0"/>
                <a:cs typeface="Arial" panose="020B0604020202020204" pitchFamily="34" charset="0"/>
              </a:defRPr>
            </a:lvl8pPr>
            <a:lvl9pPr marL="3886200" indent="-228600" defTabSz="957263" eaLnBrk="0" fontAlgn="base" hangingPunct="0">
              <a:spcBef>
                <a:spcPct val="0"/>
              </a:spcBef>
              <a:spcAft>
                <a:spcPct val="0"/>
              </a:spcAft>
              <a:defRPr sz="2200" b="1">
                <a:solidFill>
                  <a:srgbClr val="990099"/>
                </a:solidFill>
                <a:latin typeface="Arial Narrow" panose="020B0606020202030204" pitchFamily="34" charset="0"/>
                <a:cs typeface="Arial" panose="020B0604020202020204" pitchFamily="34" charset="0"/>
              </a:defRPr>
            </a:lvl9pPr>
          </a:lstStyle>
          <a:p>
            <a:pPr eaLnBrk="1" hangingPunct="1">
              <a:lnSpc>
                <a:spcPct val="90000"/>
              </a:lnSpc>
              <a:spcAft>
                <a:spcPct val="100000"/>
              </a:spcAft>
              <a:buClr>
                <a:schemeClr val="tx1"/>
              </a:buClr>
              <a:buSzPct val="120000"/>
              <a:buFont typeface="Wingdings" panose="05000000000000000000" pitchFamily="2" charset="2"/>
              <a:buAutoNum type="arabicPeriod"/>
            </a:pPr>
            <a:r>
              <a:rPr lang="en-GB" altLang="en-US" sz="2800" dirty="0">
                <a:solidFill>
                  <a:schemeClr val="tx1"/>
                </a:solidFill>
                <a:latin typeface="Arial Nova" panose="020B0504020202020204" pitchFamily="34" charset="0"/>
              </a:rPr>
              <a:t>EAPP and SAPP Market Coupling</a:t>
            </a:r>
          </a:p>
          <a:p>
            <a:pPr eaLnBrk="1" hangingPunct="1">
              <a:lnSpc>
                <a:spcPct val="90000"/>
              </a:lnSpc>
              <a:spcAft>
                <a:spcPct val="100000"/>
              </a:spcAft>
              <a:buClr>
                <a:schemeClr val="tx1"/>
              </a:buClr>
              <a:buSzPct val="120000"/>
              <a:buFont typeface="Wingdings" panose="05000000000000000000" pitchFamily="2" charset="2"/>
              <a:buAutoNum type="arabicPeriod"/>
            </a:pPr>
            <a:r>
              <a:rPr lang="en-GB" altLang="en-US" sz="2800" dirty="0">
                <a:solidFill>
                  <a:schemeClr val="tx1"/>
                </a:solidFill>
                <a:latin typeface="Arial Nova" panose="020B0504020202020204" pitchFamily="34" charset="0"/>
              </a:rPr>
              <a:t>SAPP Membership and Trading</a:t>
            </a:r>
          </a:p>
          <a:p>
            <a:pPr eaLnBrk="1" hangingPunct="1">
              <a:lnSpc>
                <a:spcPct val="90000"/>
              </a:lnSpc>
              <a:spcAft>
                <a:spcPct val="100000"/>
              </a:spcAft>
              <a:buClr>
                <a:schemeClr val="tx1"/>
              </a:buClr>
              <a:buSzPct val="120000"/>
              <a:buFont typeface="Wingdings" panose="05000000000000000000" pitchFamily="2" charset="2"/>
              <a:buAutoNum type="arabicPeriod"/>
            </a:pPr>
            <a:r>
              <a:rPr lang="en-GB" altLang="en-US" sz="2800" dirty="0">
                <a:solidFill>
                  <a:schemeClr val="tx1"/>
                </a:solidFill>
                <a:latin typeface="Arial Nova" panose="020B0504020202020204" pitchFamily="34" charset="0"/>
              </a:rPr>
              <a:t>Operational Challenges</a:t>
            </a:r>
          </a:p>
          <a:p>
            <a:pPr eaLnBrk="1" hangingPunct="1">
              <a:lnSpc>
                <a:spcPct val="90000"/>
              </a:lnSpc>
              <a:spcAft>
                <a:spcPct val="100000"/>
              </a:spcAft>
              <a:buClr>
                <a:schemeClr val="tx1"/>
              </a:buClr>
              <a:buSzPct val="120000"/>
              <a:buFont typeface="Wingdings" panose="05000000000000000000" pitchFamily="2" charset="2"/>
              <a:buAutoNum type="arabicPeriod"/>
            </a:pPr>
            <a:r>
              <a:rPr lang="en-GB" altLang="en-US" sz="2800" dirty="0">
                <a:solidFill>
                  <a:schemeClr val="tx1"/>
                </a:solidFill>
                <a:latin typeface="Arial Nova" panose="020B0504020202020204" pitchFamily="34" charset="0"/>
              </a:rPr>
              <a:t>Capacity Building</a:t>
            </a:r>
          </a:p>
        </p:txBody>
      </p:sp>
      <p:sp>
        <p:nvSpPr>
          <p:cNvPr id="2" name="Title 1">
            <a:extLst>
              <a:ext uri="{FF2B5EF4-FFF2-40B4-BE49-F238E27FC236}">
                <a16:creationId xmlns:a16="http://schemas.microsoft.com/office/drawing/2014/main" id="{C912A393-ABF0-CC43-CC86-EDA8FB03C446}"/>
              </a:ext>
            </a:extLst>
          </p:cNvPr>
          <p:cNvSpPr txBox="1">
            <a:spLocks/>
          </p:cNvSpPr>
          <p:nvPr/>
        </p:nvSpPr>
        <p:spPr>
          <a:xfrm>
            <a:off x="609600" y="381000"/>
            <a:ext cx="9093443" cy="424347"/>
          </a:xfrm>
          <a:prstGeom prst="rect">
            <a:avLst/>
          </a:prstGeom>
        </p:spPr>
        <p:txBody>
          <a:bodyPr>
            <a:noAutofit/>
          </a:bodyPr>
          <a:lstStyle>
            <a:lvl1pPr algn="l" defTabSz="457200" rtl="0" eaLnBrk="0" fontAlgn="base" hangingPunct="0">
              <a:lnSpc>
                <a:spcPts val="3000"/>
              </a:lnSpc>
              <a:spcBef>
                <a:spcPct val="0"/>
              </a:spcBef>
              <a:spcAft>
                <a:spcPct val="0"/>
              </a:spcAft>
              <a:defRPr sz="3600" b="1" kern="1200">
                <a:solidFill>
                  <a:srgbClr val="FFFFFF"/>
                </a:solidFill>
                <a:latin typeface="+mj-lt"/>
                <a:ea typeface="+mj-ea"/>
                <a:cs typeface="+mj-cs"/>
              </a:defRPr>
            </a:lvl1pPr>
            <a:lvl2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2pPr>
            <a:lvl3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3pPr>
            <a:lvl4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4pPr>
            <a:lvl5pPr algn="l" defTabSz="457200" rtl="0" eaLnBrk="0" fontAlgn="base" hangingPunct="0">
              <a:lnSpc>
                <a:spcPts val="3000"/>
              </a:lnSpc>
              <a:spcBef>
                <a:spcPct val="0"/>
              </a:spcBef>
              <a:spcAft>
                <a:spcPct val="0"/>
              </a:spcAft>
              <a:defRPr sz="3600" b="1">
                <a:solidFill>
                  <a:srgbClr val="FFFFFF"/>
                </a:solidFill>
                <a:latin typeface="Century Gothic" panose="020B0502020202020204" pitchFamily="34" charset="0"/>
              </a:defRPr>
            </a:lvl5pPr>
            <a:lvl6pPr marL="4572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6pPr>
            <a:lvl7pPr marL="9144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7pPr>
            <a:lvl8pPr marL="13716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8pPr>
            <a:lvl9pPr marL="1828800" algn="l" defTabSz="457200" rtl="0" fontAlgn="base">
              <a:lnSpc>
                <a:spcPts val="3000"/>
              </a:lnSpc>
              <a:spcBef>
                <a:spcPct val="0"/>
              </a:spcBef>
              <a:spcAft>
                <a:spcPct val="0"/>
              </a:spcAft>
              <a:defRPr sz="3600" b="1">
                <a:solidFill>
                  <a:srgbClr val="FFFFFF"/>
                </a:solidFill>
                <a:latin typeface="Century Gothic" panose="020B0502020202020204" pitchFamily="34" charset="0"/>
              </a:defRPr>
            </a:lvl9pPr>
          </a:lstStyle>
          <a:p>
            <a:r>
              <a:rPr lang="en-US" dirty="0">
                <a:solidFill>
                  <a:schemeClr val="bg1">
                    <a:lumMod val="95000"/>
                  </a:schemeClr>
                </a:solidFill>
                <a:latin typeface="Arial" panose="020B0604020202020204" pitchFamily="34" charset="0"/>
                <a:cs typeface="Arial" panose="020B0604020202020204" pitchFamily="34" charset="0"/>
              </a:rPr>
              <a:t>Presentation Outline</a:t>
            </a:r>
          </a:p>
        </p:txBody>
      </p:sp>
    </p:spTree>
    <p:extLst>
      <p:ext uri="{BB962C8B-B14F-4D97-AF65-F5344CB8AC3E}">
        <p14:creationId xmlns:p14="http://schemas.microsoft.com/office/powerpoint/2010/main" val="12599137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F76E201-4219-3B90-A676-62A90DA9A16C}"/>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8E53D7B8-E0E3-0B1C-94BA-83E79BAC790D}"/>
              </a:ext>
            </a:extLst>
          </p:cNvPr>
          <p:cNvSpPr>
            <a:spLocks noGrp="1"/>
          </p:cNvSpPr>
          <p:nvPr>
            <p:ph type="title"/>
          </p:nvPr>
        </p:nvSpPr>
        <p:spPr>
          <a:xfrm>
            <a:off x="609600" y="274638"/>
            <a:ext cx="10972800" cy="1143000"/>
          </a:xfrm>
        </p:spPr>
        <p:txBody>
          <a:bodyPr wrap="square" anchor="t">
            <a:normAutofit/>
          </a:bodyPr>
          <a:lstStyle/>
          <a:p>
            <a:r>
              <a:rPr lang="en-US"/>
              <a:t>Introduction</a:t>
            </a:r>
          </a:p>
        </p:txBody>
      </p:sp>
      <p:sp>
        <p:nvSpPr>
          <p:cNvPr id="34" name="Content Placeholder 2">
            <a:extLst>
              <a:ext uri="{FF2B5EF4-FFF2-40B4-BE49-F238E27FC236}">
                <a16:creationId xmlns:a16="http://schemas.microsoft.com/office/drawing/2014/main" id="{2088AE82-B4D8-E613-9E4D-B3F375585A01}"/>
              </a:ext>
            </a:extLst>
          </p:cNvPr>
          <p:cNvSpPr>
            <a:spLocks noGrp="1"/>
          </p:cNvSpPr>
          <p:nvPr>
            <p:ph idx="1"/>
          </p:nvPr>
        </p:nvSpPr>
        <p:spPr>
          <a:xfrm>
            <a:off x="609600" y="1600201"/>
            <a:ext cx="10972800" cy="4525963"/>
          </a:xfrm>
        </p:spPr>
        <p:txBody>
          <a:bodyPr wrap="square" anchor="t">
            <a:normAutofit/>
          </a:bodyPr>
          <a:lstStyle/>
          <a:p>
            <a:pPr>
              <a:lnSpc>
                <a:spcPct val="90000"/>
              </a:lnSpc>
            </a:pPr>
            <a:r>
              <a:rPr lang="en-US" sz="2200" spc="-71"/>
              <a:t>Market coupling of the SAPP and EAPP refers to the coordinated matching of supply and demand across the two power pool markets via a shared day-ahead market (DAM) tool, optimizing cross-border trade and network usage</a:t>
            </a:r>
          </a:p>
          <a:p>
            <a:pPr>
              <a:lnSpc>
                <a:spcPct val="90000"/>
              </a:lnSpc>
            </a:pPr>
            <a:r>
              <a:rPr lang="en-US" sz="2200" spc="-71"/>
              <a:t>Worth noting that the SAPP regional electricity market is fully operational while the EAPP market is expected to be launched this year. Both power pools have established governance documents for the governing of the operations of the electricity markets</a:t>
            </a:r>
          </a:p>
          <a:p>
            <a:pPr>
              <a:lnSpc>
                <a:spcPct val="90000"/>
              </a:lnSpc>
            </a:pPr>
            <a:r>
              <a:rPr lang="en-US" sz="2200" spc="-71"/>
              <a:t>The EAPP has implemented a trading platform using the same vendor that developed the SAPP trading platform. This is expected to make the coupling a bit easier but there is some work that still needs to be done to ensure alignment.</a:t>
            </a:r>
          </a:p>
          <a:p>
            <a:pPr>
              <a:lnSpc>
                <a:spcPct val="90000"/>
              </a:lnSpc>
            </a:pPr>
            <a:r>
              <a:rPr lang="en-US" sz="2200" spc="-71"/>
              <a:t>The EAPP and SAPP have established the Operational Readiness Implementation Team, which includes the Markets Task Team to ensure optimal coupling of the two markets</a:t>
            </a:r>
          </a:p>
        </p:txBody>
      </p:sp>
    </p:spTree>
    <p:extLst>
      <p:ext uri="{BB962C8B-B14F-4D97-AF65-F5344CB8AC3E}">
        <p14:creationId xmlns:p14="http://schemas.microsoft.com/office/powerpoint/2010/main" val="3906666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4827239-D47A-D5C2-FE72-929BD411B72F}"/>
            </a:ext>
          </a:extLst>
        </p:cNvPr>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F75E68F2-515D-E94C-3950-56F0B28B3962}"/>
              </a:ext>
            </a:extLst>
          </p:cNvPr>
          <p:cNvSpPr>
            <a:spLocks noGrp="1"/>
          </p:cNvSpPr>
          <p:nvPr>
            <p:ph idx="1"/>
          </p:nvPr>
        </p:nvSpPr>
        <p:spPr>
          <a:xfrm>
            <a:off x="304800" y="1524000"/>
            <a:ext cx="11125200" cy="4724400"/>
          </a:xfrm>
        </p:spPr>
        <p:txBody>
          <a:bodyPr>
            <a:noAutofit/>
          </a:bodyPr>
          <a:lstStyle/>
          <a:p>
            <a:pPr lvl="2"/>
            <a:endParaRPr lang="en-US" b="1"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duties of the Markets Task Team shall include, but not limited to the following:</a:t>
            </a:r>
            <a:endParaRPr lang="en-GB" sz="2800" dirty="0">
              <a:latin typeface="Arial" panose="020B0604020202020204" pitchFamily="34" charset="0"/>
              <a:cs typeface="Arial" panose="020B0604020202020204" pitchFamily="34" charset="0"/>
            </a:endParaRPr>
          </a:p>
          <a:p>
            <a:pPr lvl="3"/>
            <a:r>
              <a:rPr lang="en-GB" sz="2400" b="1" dirty="0">
                <a:latin typeface="Arial" panose="020B0604020202020204" pitchFamily="34" charset="0"/>
                <a:cs typeface="Arial" panose="020B0604020202020204" pitchFamily="34" charset="0"/>
              </a:rPr>
              <a:t>Harmonise market rules</a:t>
            </a:r>
          </a:p>
          <a:p>
            <a:pPr lvl="3"/>
            <a:r>
              <a:rPr lang="en-GB" sz="2400" b="1" dirty="0">
                <a:latin typeface="Arial" panose="020B0604020202020204" pitchFamily="34" charset="0"/>
                <a:cs typeface="Arial" panose="020B0604020202020204" pitchFamily="34" charset="0"/>
              </a:rPr>
              <a:t>Harmonise Energy imbalance procedures</a:t>
            </a:r>
          </a:p>
          <a:p>
            <a:pPr lvl="3"/>
            <a:r>
              <a:rPr lang="en-GB" sz="2400" b="1" dirty="0">
                <a:latin typeface="Arial" panose="020B0604020202020204" pitchFamily="34" charset="0"/>
                <a:cs typeface="Arial" panose="020B0604020202020204" pitchFamily="34" charset="0"/>
              </a:rPr>
              <a:t>Determine Inter pool transmission capacity allocation procedure</a:t>
            </a:r>
          </a:p>
          <a:p>
            <a:pPr lvl="3"/>
            <a:r>
              <a:rPr lang="en-GB" sz="2400" b="1" dirty="0">
                <a:latin typeface="Arial" panose="020B0604020202020204" pitchFamily="34" charset="0"/>
                <a:cs typeface="Arial" panose="020B0604020202020204" pitchFamily="34" charset="0"/>
              </a:rPr>
              <a:t>Recommend Market coupling arrangements between EAPP and SAPP</a:t>
            </a:r>
          </a:p>
          <a:p>
            <a:pPr lvl="3"/>
            <a:r>
              <a:rPr lang="en-GB" sz="2400" b="1" dirty="0">
                <a:latin typeface="Arial" panose="020B0604020202020204" pitchFamily="34" charset="0"/>
                <a:cs typeface="Arial" panose="020B0604020202020204" pitchFamily="34" charset="0"/>
              </a:rPr>
              <a:t>Determine market surveillance activities between EAPP and SAPP</a:t>
            </a:r>
          </a:p>
        </p:txBody>
      </p:sp>
      <p:sp>
        <p:nvSpPr>
          <p:cNvPr id="3" name="Title 1">
            <a:extLst>
              <a:ext uri="{FF2B5EF4-FFF2-40B4-BE49-F238E27FC236}">
                <a16:creationId xmlns:a16="http://schemas.microsoft.com/office/drawing/2014/main" id="{837485F7-BFF3-2FC8-D7C5-AA2ABE9075B2}"/>
              </a:ext>
            </a:extLst>
          </p:cNvPr>
          <p:cNvSpPr>
            <a:spLocks noGrp="1"/>
          </p:cNvSpPr>
          <p:nvPr>
            <p:ph type="title"/>
          </p:nvPr>
        </p:nvSpPr>
        <p:spPr>
          <a:xfrm>
            <a:off x="457200" y="228600"/>
            <a:ext cx="7772400" cy="424347"/>
          </a:xfrm>
        </p:spPr>
        <p:txBody>
          <a:bodyPr>
            <a:normAutofit fontScale="90000"/>
          </a:bodyPr>
          <a:lstStyle/>
          <a:p>
            <a:r>
              <a:rPr lang="en-US" sz="2800" dirty="0">
                <a:solidFill>
                  <a:schemeClr val="bg1">
                    <a:lumMod val="95000"/>
                  </a:schemeClr>
                </a:solidFill>
                <a:latin typeface="Arial" panose="020B0604020202020204" pitchFamily="34" charset="0"/>
                <a:cs typeface="Arial" panose="020B0604020202020204" pitchFamily="34" charset="0"/>
              </a:rPr>
              <a:t>Markets Task Team TORs</a:t>
            </a:r>
          </a:p>
        </p:txBody>
      </p:sp>
    </p:spTree>
    <p:extLst>
      <p:ext uri="{BB962C8B-B14F-4D97-AF65-F5344CB8AC3E}">
        <p14:creationId xmlns:p14="http://schemas.microsoft.com/office/powerpoint/2010/main" val="16256629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2C6E43B-5500-B58A-14AF-A41127871FED}"/>
            </a:ext>
          </a:extLst>
        </p:cNvPr>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01A8BF27-0748-DEC9-6931-5898684E82BB}"/>
              </a:ext>
            </a:extLst>
          </p:cNvPr>
          <p:cNvSpPr>
            <a:spLocks noGrp="1"/>
          </p:cNvSpPr>
          <p:nvPr>
            <p:ph idx="1"/>
          </p:nvPr>
        </p:nvSpPr>
        <p:spPr>
          <a:xfrm>
            <a:off x="152400" y="1295400"/>
            <a:ext cx="10896600" cy="5181600"/>
          </a:xfrm>
        </p:spPr>
        <p:txBody>
          <a:bodyPr>
            <a:noAutofit/>
          </a:bodyPr>
          <a:lstStyle/>
          <a:p>
            <a:pPr marL="0" marR="0" lvl="0" indent="0" algn="l" defTabSz="457200" rtl="0" eaLnBrk="0" fontAlgn="base" latinLnBrk="0" hangingPunct="0">
              <a:lnSpc>
                <a:spcPct val="90000"/>
              </a:lnSpc>
              <a:spcBef>
                <a:spcPct val="20000"/>
              </a:spcBef>
              <a:spcAft>
                <a:spcPct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Century Gothic"/>
                <a:ea typeface="+mn-ea"/>
                <a:cs typeface="+mn-cs"/>
              </a:rPr>
              <a:t>An initial study on the coupling of the EAPP and SAPP Markets considered the following coupling options:</a:t>
            </a:r>
          </a:p>
          <a:p>
            <a:pPr marL="342900" marR="0" lvl="0" indent="-342900" algn="l" defTabSz="457200" rtl="0" eaLnBrk="0" fontAlgn="base" latinLnBrk="0" hangingPunct="0">
              <a:lnSpc>
                <a:spcPct val="90000"/>
              </a:lnSpc>
              <a:spcBef>
                <a:spcPct val="20000"/>
              </a:spcBef>
              <a:spcAft>
                <a:spcPct val="0"/>
              </a:spcAft>
              <a:buClrTx/>
              <a:buSzTx/>
              <a:buFont typeface="+mj-lt"/>
              <a:buAutoNum type="arabicPeriod"/>
              <a:tabLst/>
              <a:defRPr/>
            </a:pPr>
            <a:r>
              <a:rPr kumimoji="0" lang="en-US" sz="1800" b="1" i="0" u="none" strike="noStrike" kern="1200" cap="none" spc="0" normalizeH="0" baseline="0" noProof="0" dirty="0">
                <a:ln>
                  <a:noFill/>
                </a:ln>
                <a:solidFill>
                  <a:prstClr val="black"/>
                </a:solidFill>
                <a:effectLst/>
                <a:uLnTx/>
                <a:uFillTx/>
                <a:latin typeface="Century Gothic"/>
                <a:ea typeface="+mn-ea"/>
                <a:cs typeface="+mn-cs"/>
              </a:rPr>
              <a:t>EAPP Order Collection model</a:t>
            </a:r>
            <a:r>
              <a:rPr kumimoji="0" lang="en-US" sz="1800" b="0" i="0" u="none" strike="noStrike" kern="1200" cap="none" spc="0" normalizeH="0" baseline="0" noProof="0" dirty="0">
                <a:ln>
                  <a:noFill/>
                </a:ln>
                <a:solidFill>
                  <a:prstClr val="black"/>
                </a:solidFill>
                <a:effectLst/>
                <a:uLnTx/>
                <a:uFillTx/>
                <a:latin typeface="Century Gothic"/>
                <a:ea typeface="+mn-ea"/>
                <a:cs typeface="+mn-cs"/>
              </a:rPr>
              <a:t>: EAPP operates a simple order collection system from the EAPP members to create one common bid for import/export towards SAPP and either EAPP or a dedicated unit under EAPP is then a member of SAPP and responsible for the scheduling of the results from this; No longer applicable with EAPP expected to  operate their own market soon</a:t>
            </a:r>
          </a:p>
          <a:p>
            <a:pPr marL="342900" marR="0" lvl="0" indent="-342900" algn="l" defTabSz="457200" rtl="0" eaLnBrk="0" fontAlgn="base" latinLnBrk="0" hangingPunct="0">
              <a:lnSpc>
                <a:spcPct val="90000"/>
              </a:lnSpc>
              <a:spcBef>
                <a:spcPct val="20000"/>
              </a:spcBef>
              <a:spcAft>
                <a:spcPct val="0"/>
              </a:spcAft>
              <a:buClrTx/>
              <a:buSzTx/>
              <a:buFont typeface="+mj-lt"/>
              <a:buAutoNum type="arabicPeriod"/>
              <a:tabLst/>
              <a:defRPr/>
            </a:pPr>
            <a:r>
              <a:rPr kumimoji="0" lang="en-US" sz="1800" b="1" i="0" u="none" strike="noStrike" kern="1200" cap="none" spc="0" normalizeH="0" baseline="0" noProof="0" dirty="0">
                <a:ln>
                  <a:noFill/>
                </a:ln>
                <a:solidFill>
                  <a:prstClr val="black"/>
                </a:solidFill>
                <a:effectLst/>
                <a:uLnTx/>
                <a:uFillTx/>
                <a:latin typeface="Century Gothic"/>
                <a:ea typeface="+mn-ea"/>
                <a:cs typeface="+mn-cs"/>
              </a:rPr>
              <a:t>SAPP/EAPP Loose Coupling model</a:t>
            </a:r>
            <a:r>
              <a:rPr kumimoji="0" lang="en-US" sz="1800" b="0" i="0" u="none" strike="noStrike" kern="1200" cap="none" spc="0" normalizeH="0" baseline="0" noProof="0" dirty="0">
                <a:ln>
                  <a:noFill/>
                </a:ln>
                <a:solidFill>
                  <a:prstClr val="black"/>
                </a:solidFill>
                <a:effectLst/>
                <a:uLnTx/>
                <a:uFillTx/>
                <a:latin typeface="Century Gothic"/>
                <a:ea typeface="+mn-ea"/>
                <a:cs typeface="+mn-cs"/>
              </a:rPr>
              <a:t>: SAPP and EAPP operate separate market trading platforms and a coupling solution between the two is developed. There are two sub-options to this; both requiring the development of a coupling system:</a:t>
            </a:r>
          </a:p>
          <a:p>
            <a:pPr marL="742950" marR="0" lvl="1" indent="-285750" algn="l" defTabSz="457200" rtl="0" eaLnBrk="0" fontAlgn="base" latinLnBrk="0" hangingPunct="0">
              <a:lnSpc>
                <a:spcPct val="90000"/>
              </a:lnSpc>
              <a:spcBef>
                <a:spcPct val="20000"/>
              </a:spcBef>
              <a:spcAft>
                <a:spcPct val="0"/>
              </a:spcAft>
              <a:buClrTx/>
              <a:buSzTx/>
              <a:buFont typeface="+mj-lt"/>
              <a:buAutoNum type="alphaLcPeriod"/>
              <a:tabLst/>
              <a:defRPr/>
            </a:pPr>
            <a:r>
              <a:rPr kumimoji="0" lang="en-US" sz="1800" b="0" i="0" u="none" strike="noStrike" kern="1200" cap="none" spc="0" normalizeH="0" baseline="0" noProof="0" dirty="0">
                <a:ln>
                  <a:noFill/>
                </a:ln>
                <a:solidFill>
                  <a:prstClr val="black"/>
                </a:solidFill>
                <a:effectLst/>
                <a:uLnTx/>
                <a:uFillTx/>
                <a:latin typeface="Century Gothic"/>
                <a:ea typeface="+mn-ea"/>
                <a:cs typeface="+mn-cs"/>
              </a:rPr>
              <a:t>Both power pools use the same market trading platform system and a new system module is created to couple the two;</a:t>
            </a:r>
          </a:p>
          <a:p>
            <a:pPr marL="742950" marR="0" lvl="1" indent="-285750" algn="l" defTabSz="457200" rtl="0" eaLnBrk="0" fontAlgn="base" latinLnBrk="0" hangingPunct="0">
              <a:lnSpc>
                <a:spcPct val="90000"/>
              </a:lnSpc>
              <a:spcBef>
                <a:spcPct val="20000"/>
              </a:spcBef>
              <a:spcAft>
                <a:spcPct val="0"/>
              </a:spcAft>
              <a:buClrTx/>
              <a:buSzTx/>
              <a:buFont typeface="+mj-lt"/>
              <a:buAutoNum type="alphaLcPeriod"/>
              <a:tabLst/>
              <a:defRPr/>
            </a:pPr>
            <a:r>
              <a:rPr kumimoji="0" lang="en-US" sz="1800" b="0" i="0" u="none" strike="noStrike" kern="1200" cap="none" spc="0" normalizeH="0" baseline="0" noProof="0" dirty="0">
                <a:ln>
                  <a:noFill/>
                </a:ln>
                <a:solidFill>
                  <a:prstClr val="black"/>
                </a:solidFill>
                <a:effectLst/>
                <a:uLnTx/>
                <a:uFillTx/>
                <a:latin typeface="Century Gothic"/>
                <a:ea typeface="+mn-ea"/>
                <a:cs typeface="+mn-cs"/>
              </a:rPr>
              <a:t>Each have their own (different) market trading platforms and a new system module is created to couple the two.</a:t>
            </a:r>
          </a:p>
          <a:p>
            <a:pPr marL="342900" marR="0" lvl="0" indent="-342900" algn="l" defTabSz="457200" rtl="0" eaLnBrk="0" fontAlgn="base" latinLnBrk="0" hangingPunct="0">
              <a:lnSpc>
                <a:spcPct val="90000"/>
              </a:lnSpc>
              <a:spcBef>
                <a:spcPct val="20000"/>
              </a:spcBef>
              <a:spcAft>
                <a:spcPct val="0"/>
              </a:spcAft>
              <a:buClrTx/>
              <a:buSzTx/>
              <a:buFont typeface="+mj-lt"/>
              <a:buAutoNum type="arabicPeriod"/>
              <a:tabLst/>
              <a:defRPr/>
            </a:pPr>
            <a:r>
              <a:rPr kumimoji="0" lang="en-US" sz="1800" b="1" i="0" u="none" strike="noStrike" kern="1200" cap="none" spc="0" normalizeH="0" baseline="0" noProof="0" dirty="0">
                <a:ln>
                  <a:noFill/>
                </a:ln>
                <a:solidFill>
                  <a:prstClr val="black"/>
                </a:solidFill>
                <a:effectLst/>
                <a:uLnTx/>
                <a:uFillTx/>
                <a:latin typeface="Century Gothic"/>
                <a:ea typeface="+mn-ea"/>
                <a:cs typeface="+mn-cs"/>
              </a:rPr>
              <a:t>SAPP/EAPP Tight Coupling model</a:t>
            </a:r>
            <a:r>
              <a:rPr kumimoji="0" lang="en-US" sz="1800" b="0" i="0" u="none" strike="noStrike" kern="1200" cap="none" spc="0" normalizeH="0" baseline="0" noProof="0" dirty="0">
                <a:ln>
                  <a:noFill/>
                </a:ln>
                <a:solidFill>
                  <a:prstClr val="black"/>
                </a:solidFill>
                <a:effectLst/>
                <a:uLnTx/>
                <a:uFillTx/>
                <a:latin typeface="Century Gothic"/>
                <a:ea typeface="+mn-ea"/>
                <a:cs typeface="+mn-cs"/>
              </a:rPr>
              <a:t>: EAPP buys access (and operation) to the SAPP Market Trading platform, operates the internal EAPP markets, but uses the same gate closure time as SAPP and the markets are coupled through an implicit auction;</a:t>
            </a:r>
          </a:p>
          <a:p>
            <a:pPr marL="342900" marR="0" lvl="0" indent="-342900" algn="l" defTabSz="457200" rtl="0" eaLnBrk="0" fontAlgn="base" latinLnBrk="0" hangingPunct="0">
              <a:lnSpc>
                <a:spcPct val="90000"/>
              </a:lnSpc>
              <a:spcBef>
                <a:spcPct val="20000"/>
              </a:spcBef>
              <a:spcAft>
                <a:spcPct val="0"/>
              </a:spcAft>
              <a:buClrTx/>
              <a:buSzTx/>
              <a:buFont typeface="+mj-lt"/>
              <a:buAutoNum type="arabicPeriod"/>
              <a:tabLst/>
              <a:defRPr/>
            </a:pPr>
            <a:r>
              <a:rPr kumimoji="0" lang="en-US" sz="1800" b="1" i="0" u="none" strike="noStrike" kern="1200" cap="none" spc="0" normalizeH="0" baseline="0" noProof="0" dirty="0">
                <a:ln>
                  <a:noFill/>
                </a:ln>
                <a:solidFill>
                  <a:prstClr val="black"/>
                </a:solidFill>
                <a:effectLst/>
                <a:uLnTx/>
                <a:uFillTx/>
                <a:latin typeface="Century Gothic"/>
                <a:ea typeface="+mn-ea"/>
                <a:cs typeface="+mn-cs"/>
              </a:rPr>
              <a:t>SAPP/EAPP Implicit model</a:t>
            </a:r>
            <a:r>
              <a:rPr kumimoji="0" lang="en-US" sz="1800" b="0" i="0" u="none" strike="noStrike" kern="1200" cap="none" spc="0" normalizeH="0" baseline="0" noProof="0" dirty="0">
                <a:ln>
                  <a:noFill/>
                </a:ln>
                <a:solidFill>
                  <a:prstClr val="black"/>
                </a:solidFill>
                <a:effectLst/>
                <a:uLnTx/>
                <a:uFillTx/>
                <a:latin typeface="Century Gothic"/>
                <a:ea typeface="+mn-ea"/>
                <a:cs typeface="+mn-cs"/>
              </a:rPr>
              <a:t>: EAPP joins the SAPP markets and participates under the same conditions as the current SAPP members.</a:t>
            </a:r>
          </a:p>
        </p:txBody>
      </p:sp>
      <p:sp>
        <p:nvSpPr>
          <p:cNvPr id="3" name="Title 1">
            <a:extLst>
              <a:ext uri="{FF2B5EF4-FFF2-40B4-BE49-F238E27FC236}">
                <a16:creationId xmlns:a16="http://schemas.microsoft.com/office/drawing/2014/main" id="{B736B56E-BF88-569E-B221-5755433C32E7}"/>
              </a:ext>
            </a:extLst>
          </p:cNvPr>
          <p:cNvSpPr>
            <a:spLocks noGrp="1"/>
          </p:cNvSpPr>
          <p:nvPr>
            <p:ph type="title"/>
          </p:nvPr>
        </p:nvSpPr>
        <p:spPr>
          <a:xfrm>
            <a:off x="457200" y="228600"/>
            <a:ext cx="7772400" cy="424347"/>
          </a:xfrm>
        </p:spPr>
        <p:txBody>
          <a:bodyPr>
            <a:normAutofit fontScale="90000"/>
          </a:bodyPr>
          <a:lstStyle/>
          <a:p>
            <a:r>
              <a:rPr kumimoji="0" lang="en-US" sz="3600" b="1" i="0" u="none" strike="noStrike" kern="1200" cap="none" spc="0" normalizeH="0" baseline="0" noProof="0" dirty="0">
                <a:ln>
                  <a:noFill/>
                </a:ln>
                <a:solidFill>
                  <a:srgbClr val="FFFFFF"/>
                </a:solidFill>
                <a:effectLst/>
                <a:uLnTx/>
                <a:uFillTx/>
                <a:latin typeface="Century Gothic"/>
                <a:ea typeface="+mj-ea"/>
                <a:cs typeface="+mj-cs"/>
              </a:rPr>
              <a:t>Coupling Options </a:t>
            </a:r>
            <a:endParaRPr lang="en-US" sz="2800" dirty="0">
              <a:solidFill>
                <a:schemeClr val="bg1">
                  <a:lumMod val="95000"/>
                </a:schemeClr>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0CD49C14-04DD-A2D1-2BBA-79BF9468477E}"/>
              </a:ext>
            </a:extLst>
          </p:cNvPr>
          <p:cNvSpPr txBox="1"/>
          <p:nvPr/>
        </p:nvSpPr>
        <p:spPr bwMode="gray">
          <a:xfrm>
            <a:off x="-36343" y="6592824"/>
            <a:ext cx="11274085" cy="265176"/>
          </a:xfrm>
          <a:prstGeom prst="rect">
            <a:avLst/>
          </a:prstGeom>
          <a:noFill/>
          <a:ln>
            <a:noFill/>
          </a:ln>
        </p:spPr>
        <p:txBody>
          <a:bodyPr vert="horz" wrap="square" lIns="91440" tIns="45720" rIns="91440" bIns="45720" numCol="1" rtlCol="0" anchor="t" anchorCtr="0" compatLnSpc="1">
            <a:prstTxWarp prst="textNoShape">
              <a:avLst/>
            </a:prstTxWarp>
            <a:normAutofit lnSpcReduction="10000"/>
          </a:bodyPr>
          <a:lstStyle/>
          <a:p>
            <a:pPr defTabSz="457200">
              <a:lnSpc>
                <a:spcPct val="90000"/>
              </a:lnSpc>
              <a:spcBef>
                <a:spcPct val="20000"/>
              </a:spcBef>
            </a:pPr>
            <a:r>
              <a:rPr lang="en-US" sz="1400" kern="1200" dirty="0">
                <a:solidFill>
                  <a:schemeClr val="tx1"/>
                </a:solidFill>
                <a:latin typeface="+mn-lt"/>
                <a:ea typeface="+mn-ea"/>
                <a:cs typeface="+mn-cs"/>
              </a:rPr>
              <a:t>NB: EAPP/SAPP Markets Task Team to propose recommendations on optimal coupling options</a:t>
            </a:r>
          </a:p>
        </p:txBody>
      </p:sp>
    </p:spTree>
    <p:extLst>
      <p:ext uri="{BB962C8B-B14F-4D97-AF65-F5344CB8AC3E}">
        <p14:creationId xmlns:p14="http://schemas.microsoft.com/office/powerpoint/2010/main" val="30713566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233A96F-7859-5D60-B234-9595F7F709ED}"/>
            </a:ext>
          </a:extLst>
        </p:cNvPr>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48876D01-A26D-AEC9-5920-0A81765C35AB}"/>
              </a:ext>
            </a:extLst>
          </p:cNvPr>
          <p:cNvSpPr>
            <a:spLocks noGrp="1"/>
          </p:cNvSpPr>
          <p:nvPr>
            <p:ph idx="1"/>
          </p:nvPr>
        </p:nvSpPr>
        <p:spPr>
          <a:xfrm>
            <a:off x="304800" y="1524000"/>
            <a:ext cx="11125200" cy="2362200"/>
          </a:xfrm>
        </p:spPr>
        <p:txBody>
          <a:bodyPr>
            <a:noAutofit/>
          </a:bodyPr>
          <a:lstStyle/>
          <a:p>
            <a:pPr lvl="2"/>
            <a:endParaRPr lang="en-US" b="1" dirty="0">
              <a:latin typeface="Arial" panose="020B0604020202020204" pitchFamily="34" charset="0"/>
              <a:cs typeface="Arial" panose="020B0604020202020204" pitchFamily="34" charset="0"/>
            </a:endParaRPr>
          </a:p>
          <a:p>
            <a:pPr marL="0" indent="0">
              <a:buNone/>
            </a:pPr>
            <a:r>
              <a:rPr kumimoji="0" lang="en-US" sz="4800" b="1"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Market liquidity, and facilitating the participation of new market players </a:t>
            </a:r>
            <a:endParaRPr lang="en-GB"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0921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0E72E-74E5-49B2-AA78-BEB16BC16C04}"/>
              </a:ext>
            </a:extLst>
          </p:cNvPr>
          <p:cNvSpPr>
            <a:spLocks noGrp="1"/>
          </p:cNvSpPr>
          <p:nvPr>
            <p:ph type="title"/>
          </p:nvPr>
        </p:nvSpPr>
        <p:spPr>
          <a:xfrm>
            <a:off x="834189" y="381000"/>
            <a:ext cx="8229600" cy="639762"/>
          </a:xfrm>
        </p:spPr>
        <p:txBody>
          <a:bodyPr/>
          <a:lstStyle/>
          <a:p>
            <a:r>
              <a:rPr lang="en-ZW" dirty="0"/>
              <a:t>SAPP Membership Categories</a:t>
            </a:r>
          </a:p>
        </p:txBody>
      </p:sp>
      <p:sp>
        <p:nvSpPr>
          <p:cNvPr id="3" name="Content Placeholder 2">
            <a:extLst>
              <a:ext uri="{FF2B5EF4-FFF2-40B4-BE49-F238E27FC236}">
                <a16:creationId xmlns:a16="http://schemas.microsoft.com/office/drawing/2014/main" id="{3B6183BE-F50F-44F3-B350-C177C4116D6E}"/>
              </a:ext>
            </a:extLst>
          </p:cNvPr>
          <p:cNvSpPr>
            <a:spLocks noGrp="1"/>
          </p:cNvSpPr>
          <p:nvPr>
            <p:ph idx="1"/>
          </p:nvPr>
        </p:nvSpPr>
        <p:spPr>
          <a:xfrm>
            <a:off x="533400" y="1447800"/>
            <a:ext cx="11277600" cy="4724400"/>
          </a:xfrm>
        </p:spPr>
        <p:txBody>
          <a:bodyPr>
            <a:normAutofit fontScale="85000" lnSpcReduction="20000"/>
          </a:bodyPr>
          <a:lstStyle/>
          <a:p>
            <a:pPr marL="0" indent="0" algn="just" defTabSz="914400">
              <a:spcAft>
                <a:spcPts val="600"/>
              </a:spcAft>
              <a:buClr>
                <a:srgbClr val="FF0000"/>
              </a:buClr>
              <a:buSzPct val="90000"/>
              <a:buNone/>
              <a:defRPr/>
            </a:pPr>
            <a:r>
              <a:rPr lang="en-US" altLang="en-US" sz="3000" b="1" dirty="0">
                <a:solidFill>
                  <a:srgbClr val="0000FF"/>
                </a:solidFill>
                <a:latin typeface="Arial" panose="020B0604020202020204" pitchFamily="34" charset="0"/>
                <a:cs typeface="Arial" panose="020B0604020202020204" pitchFamily="34" charset="0"/>
              </a:rPr>
              <a:t>Following the directive by SADC Ministers to open SAPP membership to independent players SAPP revised its membership categories to accommodate this. This improves market liquidity.</a:t>
            </a:r>
          </a:p>
          <a:p>
            <a:pPr marL="457200" indent="-457200" algn="just" defTabSz="914400">
              <a:spcAft>
                <a:spcPts val="600"/>
              </a:spcAft>
              <a:buClr>
                <a:srgbClr val="FF0000"/>
              </a:buClr>
              <a:buSzPct val="90000"/>
              <a:buFont typeface="+mj-lt"/>
              <a:buAutoNum type="arabicPeriod"/>
              <a:defRPr/>
            </a:pPr>
            <a:r>
              <a:rPr lang="en-US" altLang="en-US" sz="3000" b="1" dirty="0">
                <a:solidFill>
                  <a:srgbClr val="0000FF"/>
                </a:solidFill>
                <a:latin typeface="Arial" panose="020B0604020202020204" pitchFamily="34" charset="0"/>
                <a:cs typeface="Arial" panose="020B0604020202020204" pitchFamily="34" charset="0"/>
              </a:rPr>
              <a:t>National Power Utility -</a:t>
            </a:r>
            <a:r>
              <a:rPr lang="en-US" altLang="en-US" sz="3200" dirty="0">
                <a:latin typeface="Arial" panose="020B0604020202020204" pitchFamily="34" charset="0"/>
                <a:cs typeface="Arial" panose="020B0604020202020204" pitchFamily="34" charset="0"/>
              </a:rPr>
              <a:t> meant to recognize members entrusted by Governments for SAPP ownership</a:t>
            </a:r>
            <a:endParaRPr lang="en-US" altLang="en-US" sz="3000" b="1" dirty="0">
              <a:solidFill>
                <a:srgbClr val="0000FF"/>
              </a:solidFill>
              <a:latin typeface="Arial" panose="020B0604020202020204" pitchFamily="34" charset="0"/>
              <a:cs typeface="Arial" panose="020B0604020202020204" pitchFamily="34" charset="0"/>
            </a:endParaRPr>
          </a:p>
          <a:p>
            <a:pPr marL="514350" lvl="1" indent="-514350" algn="just" defTabSz="914400">
              <a:spcAft>
                <a:spcPts val="600"/>
              </a:spcAft>
              <a:buClr>
                <a:srgbClr val="FF0000"/>
              </a:buClr>
              <a:buSzPct val="90000"/>
              <a:buFont typeface="+mj-lt"/>
              <a:buAutoNum type="arabicPeriod" startAt="2"/>
              <a:defRPr/>
            </a:pPr>
            <a:r>
              <a:rPr lang="en-US" altLang="en-US" sz="3000" b="1" dirty="0">
                <a:solidFill>
                  <a:srgbClr val="0000FF"/>
                </a:solidFill>
                <a:latin typeface="Arial" panose="020B0604020202020204" pitchFamily="34" charset="0"/>
                <a:cs typeface="Arial" panose="020B0604020202020204" pitchFamily="34" charset="0"/>
              </a:rPr>
              <a:t>Operating Member </a:t>
            </a:r>
            <a:r>
              <a:rPr lang="en-US" sz="3000" b="1" dirty="0">
                <a:solidFill>
                  <a:srgbClr val="0000FF"/>
                </a:solidFill>
                <a:latin typeface="Arial" panose="020B0604020202020204" pitchFamily="34" charset="0"/>
                <a:cs typeface="Arial" panose="020B0604020202020204" pitchFamily="34" charset="0"/>
              </a:rPr>
              <a:t>–</a:t>
            </a:r>
            <a:r>
              <a:rPr lang="en-US" altLang="en-US" sz="3000" b="1" dirty="0">
                <a:solidFill>
                  <a:srgbClr val="0000FF"/>
                </a:solidFill>
                <a:latin typeface="Arial" panose="020B0604020202020204" pitchFamily="34" charset="0"/>
                <a:cs typeface="Arial" panose="020B0604020202020204" pitchFamily="34" charset="0"/>
              </a:rPr>
              <a:t> </a:t>
            </a:r>
            <a:r>
              <a:rPr lang="en-US" altLang="en-US" sz="3200" dirty="0">
                <a:latin typeface="Arial" panose="020B0604020202020204" pitchFamily="34" charset="0"/>
                <a:cs typeface="Arial" panose="020B0604020202020204" pitchFamily="34" charset="0"/>
              </a:rPr>
              <a:t>meant for members whose operations have a significantly high impact on the SAPP Grid (cut-off being 300 MW capacity)</a:t>
            </a:r>
          </a:p>
          <a:p>
            <a:pPr marL="457200" lvl="1" indent="-457200" algn="just" defTabSz="914400">
              <a:spcAft>
                <a:spcPts val="600"/>
              </a:spcAft>
              <a:buClr>
                <a:srgbClr val="FF0000"/>
              </a:buClr>
              <a:buSzPct val="90000"/>
              <a:buFont typeface="+mj-lt"/>
              <a:buAutoNum type="arabicPeriod" startAt="2"/>
              <a:defRPr/>
            </a:pPr>
            <a:r>
              <a:rPr lang="en-US" altLang="en-US" sz="3000" b="1" dirty="0">
                <a:solidFill>
                  <a:srgbClr val="0000FF"/>
                </a:solidFill>
                <a:latin typeface="Arial" panose="020B0604020202020204" pitchFamily="34" charset="0"/>
                <a:cs typeface="Arial" panose="020B0604020202020204" pitchFamily="34" charset="0"/>
              </a:rPr>
              <a:t>Market Participant </a:t>
            </a:r>
            <a:r>
              <a:rPr lang="en-US" sz="3200" b="1" dirty="0">
                <a:solidFill>
                  <a:srgbClr val="0000FF"/>
                </a:solidFill>
                <a:latin typeface="Arial" panose="020B0604020202020204" pitchFamily="34" charset="0"/>
                <a:cs typeface="Arial" panose="020B0604020202020204" pitchFamily="34" charset="0"/>
              </a:rPr>
              <a:t>–</a:t>
            </a:r>
            <a:r>
              <a:rPr lang="en-US" altLang="en-US" sz="3200" dirty="0">
                <a:latin typeface="Arial" panose="020B0604020202020204" pitchFamily="34" charset="0"/>
                <a:cs typeface="Arial" panose="020B0604020202020204" pitchFamily="34" charset="0"/>
              </a:rPr>
              <a:t> meant for members whose main objective is to trade on the SAPP markets (cut-off being 5 MW capacity)</a:t>
            </a:r>
          </a:p>
          <a:p>
            <a:pPr marL="514350" indent="-514350" algn="just" defTabSz="914400">
              <a:spcAft>
                <a:spcPts val="600"/>
              </a:spcAft>
              <a:buClr>
                <a:srgbClr val="FF0000"/>
              </a:buClr>
              <a:buSzPct val="90000"/>
              <a:buFont typeface="+mj-lt"/>
              <a:buAutoNum type="arabicPeriod" startAt="4"/>
              <a:defRPr/>
            </a:pPr>
            <a:r>
              <a:rPr lang="en-US" sz="3000" b="1" dirty="0">
                <a:solidFill>
                  <a:srgbClr val="C00000"/>
                </a:solidFill>
                <a:latin typeface="Arial" panose="020B0604020202020204" pitchFamily="34" charset="0"/>
                <a:cs typeface="Arial" panose="020B0604020202020204" pitchFamily="34" charset="0"/>
              </a:rPr>
              <a:t>Conditional Member – </a:t>
            </a:r>
            <a:r>
              <a:rPr lang="en-US" dirty="0">
                <a:latin typeface="Arial" panose="020B0604020202020204" pitchFamily="34" charset="0"/>
                <a:cs typeface="Arial" panose="020B0604020202020204" pitchFamily="34" charset="0"/>
              </a:rPr>
              <a:t>applicants with projects in planning or under construction</a:t>
            </a:r>
            <a:endParaRPr lang="en-ZW"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3012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64B3-BEA3-7A7F-D022-5B77C2DB6885}"/>
            </a:ext>
          </a:extLst>
        </p:cNvPr>
        <p:cNvGrpSpPr/>
        <p:nvPr/>
      </p:nvGrpSpPr>
      <p:grpSpPr>
        <a:xfrm>
          <a:off x="0" y="0"/>
          <a:ext cx="0" cy="0"/>
          <a:chOff x="0" y="0"/>
          <a:chExt cx="0" cy="0"/>
        </a:xfrm>
      </p:grpSpPr>
      <p:sp>
        <p:nvSpPr>
          <p:cNvPr id="15369" name="Text Box 23" descr="Parchment">
            <a:extLst>
              <a:ext uri="{FF2B5EF4-FFF2-40B4-BE49-F238E27FC236}">
                <a16:creationId xmlns:a16="http://schemas.microsoft.com/office/drawing/2014/main" id="{6557E062-63B7-71B7-CB1A-AF0442368AF4}"/>
              </a:ext>
            </a:extLst>
          </p:cNvPr>
          <p:cNvSpPr txBox="1">
            <a:spLocks noChangeArrowheads="1"/>
          </p:cNvSpPr>
          <p:nvPr/>
        </p:nvSpPr>
        <p:spPr bwMode="auto">
          <a:xfrm>
            <a:off x="152400" y="1492945"/>
            <a:ext cx="4389966" cy="368616"/>
          </a:xfrm>
          <a:prstGeom prst="rect">
            <a:avLst/>
          </a:prstGeom>
          <a:solidFill>
            <a:srgbClr val="0070C0"/>
          </a:solidFill>
          <a:ln w="28575">
            <a:noFill/>
            <a:miter lim="800000"/>
            <a:headEnd/>
            <a:tailEnd/>
          </a:ln>
          <a:effectLst/>
        </p:spPr>
        <p:txBody>
          <a:bodyPr wrap="square">
            <a:spAutoFit/>
          </a:bodyPr>
          <a:lstStyle>
            <a:lvl1pPr>
              <a:defRPr sz="2200" b="1">
                <a:solidFill>
                  <a:srgbClr val="990099"/>
                </a:solidFill>
                <a:latin typeface="Arial Narrow" charset="0"/>
                <a:ea typeface="ＭＳ Ｐゴシック" charset="0"/>
                <a:cs typeface="Arial" charset="0"/>
              </a:defRPr>
            </a:lvl1pPr>
            <a:lvl2pPr marL="742950" indent="-285750">
              <a:defRPr sz="2200" b="1">
                <a:solidFill>
                  <a:srgbClr val="990099"/>
                </a:solidFill>
                <a:latin typeface="Arial Narrow" charset="0"/>
                <a:ea typeface="Arial" charset="0"/>
                <a:cs typeface="Arial" charset="0"/>
              </a:defRPr>
            </a:lvl2pPr>
            <a:lvl3pPr marL="1143000" indent="-228600">
              <a:defRPr sz="2200" b="1">
                <a:solidFill>
                  <a:srgbClr val="990099"/>
                </a:solidFill>
                <a:latin typeface="Arial Narrow" charset="0"/>
                <a:ea typeface="Arial" charset="0"/>
                <a:cs typeface="Arial" charset="0"/>
              </a:defRPr>
            </a:lvl3pPr>
            <a:lvl4pPr marL="1600200" indent="-228600">
              <a:defRPr sz="2200" b="1">
                <a:solidFill>
                  <a:srgbClr val="990099"/>
                </a:solidFill>
                <a:latin typeface="Arial Narrow" charset="0"/>
                <a:ea typeface="Arial" charset="0"/>
                <a:cs typeface="Arial" charset="0"/>
              </a:defRPr>
            </a:lvl4pPr>
            <a:lvl5pPr marL="2057400" indent="-228600">
              <a:defRPr sz="2200" b="1">
                <a:solidFill>
                  <a:srgbClr val="990099"/>
                </a:solidFill>
                <a:latin typeface="Arial Narrow" charset="0"/>
                <a:ea typeface="Arial" charset="0"/>
                <a:cs typeface="Arial" charset="0"/>
              </a:defRPr>
            </a:lvl5pPr>
            <a:lvl6pPr marL="2514600" indent="-228600" eaLnBrk="0" fontAlgn="base" hangingPunct="0">
              <a:spcBef>
                <a:spcPct val="0"/>
              </a:spcBef>
              <a:spcAft>
                <a:spcPct val="0"/>
              </a:spcAft>
              <a:defRPr sz="2200" b="1">
                <a:solidFill>
                  <a:srgbClr val="990099"/>
                </a:solidFill>
                <a:latin typeface="Arial Narrow" charset="0"/>
                <a:ea typeface="Arial" charset="0"/>
                <a:cs typeface="Arial" charset="0"/>
              </a:defRPr>
            </a:lvl6pPr>
            <a:lvl7pPr marL="2971800" indent="-228600" eaLnBrk="0" fontAlgn="base" hangingPunct="0">
              <a:spcBef>
                <a:spcPct val="0"/>
              </a:spcBef>
              <a:spcAft>
                <a:spcPct val="0"/>
              </a:spcAft>
              <a:defRPr sz="2200" b="1">
                <a:solidFill>
                  <a:srgbClr val="990099"/>
                </a:solidFill>
                <a:latin typeface="Arial Narrow" charset="0"/>
                <a:ea typeface="Arial" charset="0"/>
                <a:cs typeface="Arial" charset="0"/>
              </a:defRPr>
            </a:lvl7pPr>
            <a:lvl8pPr marL="3429000" indent="-228600" eaLnBrk="0" fontAlgn="base" hangingPunct="0">
              <a:spcBef>
                <a:spcPct val="0"/>
              </a:spcBef>
              <a:spcAft>
                <a:spcPct val="0"/>
              </a:spcAft>
              <a:defRPr sz="2200" b="1">
                <a:solidFill>
                  <a:srgbClr val="990099"/>
                </a:solidFill>
                <a:latin typeface="Arial Narrow" charset="0"/>
                <a:ea typeface="Arial" charset="0"/>
                <a:cs typeface="Arial" charset="0"/>
              </a:defRPr>
            </a:lvl8pPr>
            <a:lvl9pPr marL="3886200" indent="-228600" eaLnBrk="0" fontAlgn="base" hangingPunct="0">
              <a:spcBef>
                <a:spcPct val="0"/>
              </a:spcBef>
              <a:spcAft>
                <a:spcPct val="0"/>
              </a:spcAft>
              <a:defRPr sz="2200" b="1">
                <a:solidFill>
                  <a:srgbClr val="990099"/>
                </a:solidFill>
                <a:latin typeface="Arial Narrow" charset="0"/>
                <a:ea typeface="Arial" charset="0"/>
                <a:cs typeface="Arial" charset="0"/>
              </a:defRPr>
            </a:lvl9pPr>
          </a:lstStyle>
          <a:p>
            <a:pPr algn="ctr">
              <a:spcBef>
                <a:spcPct val="50000"/>
              </a:spcBef>
            </a:pPr>
            <a:r>
              <a:rPr lang="en-US" sz="1800" spc="300" dirty="0">
                <a:solidFill>
                  <a:schemeClr val="bg1"/>
                </a:solidFill>
                <a:latin typeface="Century Gothic"/>
                <a:cs typeface="Century Gothic"/>
              </a:rPr>
              <a:t>National Power Utilities (</a:t>
            </a:r>
            <a:r>
              <a:rPr lang="en-US" sz="1800" spc="300" dirty="0">
                <a:solidFill>
                  <a:schemeClr val="bg1"/>
                </a:solidFill>
                <a:latin typeface="Arial Black" panose="020B0A04020102020204" pitchFamily="34" charset="0"/>
                <a:cs typeface="Arial" panose="020B0604020202020204" pitchFamily="34" charset="0"/>
              </a:rPr>
              <a:t>12</a:t>
            </a:r>
            <a:r>
              <a:rPr lang="en-US" sz="1800" spc="300" dirty="0">
                <a:solidFill>
                  <a:schemeClr val="bg1"/>
                </a:solidFill>
                <a:latin typeface="Century Gothic"/>
                <a:cs typeface="Century Gothic"/>
              </a:rPr>
              <a:t>)</a:t>
            </a:r>
            <a:endParaRPr lang="en-GB" sz="1800" spc="300" dirty="0">
              <a:solidFill>
                <a:schemeClr val="bg1"/>
              </a:solidFill>
              <a:latin typeface="Century Gothic"/>
              <a:cs typeface="Century Gothic"/>
            </a:endParaRPr>
          </a:p>
        </p:txBody>
      </p:sp>
      <p:sp>
        <p:nvSpPr>
          <p:cNvPr id="15373" name="Text Box 27">
            <a:extLst>
              <a:ext uri="{FF2B5EF4-FFF2-40B4-BE49-F238E27FC236}">
                <a16:creationId xmlns:a16="http://schemas.microsoft.com/office/drawing/2014/main" id="{BA5054A2-6E1D-A4ED-4F02-78254B937C4F}"/>
              </a:ext>
            </a:extLst>
          </p:cNvPr>
          <p:cNvSpPr txBox="1">
            <a:spLocks noChangeArrowheads="1"/>
          </p:cNvSpPr>
          <p:nvPr/>
        </p:nvSpPr>
        <p:spPr bwMode="auto">
          <a:xfrm>
            <a:off x="8640234" y="1423715"/>
            <a:ext cx="3445932" cy="369332"/>
          </a:xfrm>
          <a:prstGeom prst="rect">
            <a:avLst/>
          </a:prstGeom>
          <a:solidFill>
            <a:schemeClr val="tx2"/>
          </a:solidFill>
          <a:ln w="28575">
            <a:noFill/>
            <a:miter lim="800000"/>
            <a:headEnd/>
            <a:tailEnd/>
          </a:ln>
          <a:effectLst/>
        </p:spPr>
        <p:txBody>
          <a:bodyPr wrap="square">
            <a:spAutoFit/>
          </a:bodyPr>
          <a:lstStyle>
            <a:lvl1pPr>
              <a:defRPr sz="2200" b="1">
                <a:solidFill>
                  <a:srgbClr val="990099"/>
                </a:solidFill>
                <a:latin typeface="Arial Narrow" charset="0"/>
                <a:ea typeface="ＭＳ Ｐゴシック" charset="0"/>
                <a:cs typeface="Arial" charset="0"/>
              </a:defRPr>
            </a:lvl1pPr>
            <a:lvl2pPr marL="742950" indent="-285750">
              <a:defRPr sz="2200" b="1">
                <a:solidFill>
                  <a:srgbClr val="990099"/>
                </a:solidFill>
                <a:latin typeface="Arial Narrow" charset="0"/>
                <a:ea typeface="Arial" charset="0"/>
                <a:cs typeface="Arial" charset="0"/>
              </a:defRPr>
            </a:lvl2pPr>
            <a:lvl3pPr marL="1143000" indent="-228600">
              <a:defRPr sz="2200" b="1">
                <a:solidFill>
                  <a:srgbClr val="990099"/>
                </a:solidFill>
                <a:latin typeface="Arial Narrow" charset="0"/>
                <a:ea typeface="Arial" charset="0"/>
                <a:cs typeface="Arial" charset="0"/>
              </a:defRPr>
            </a:lvl3pPr>
            <a:lvl4pPr marL="1600200" indent="-228600">
              <a:defRPr sz="2200" b="1">
                <a:solidFill>
                  <a:srgbClr val="990099"/>
                </a:solidFill>
                <a:latin typeface="Arial Narrow" charset="0"/>
                <a:ea typeface="Arial" charset="0"/>
                <a:cs typeface="Arial" charset="0"/>
              </a:defRPr>
            </a:lvl4pPr>
            <a:lvl5pPr marL="2057400" indent="-228600">
              <a:defRPr sz="2200" b="1">
                <a:solidFill>
                  <a:srgbClr val="990099"/>
                </a:solidFill>
                <a:latin typeface="Arial Narrow" charset="0"/>
                <a:ea typeface="Arial" charset="0"/>
                <a:cs typeface="Arial" charset="0"/>
              </a:defRPr>
            </a:lvl5pPr>
            <a:lvl6pPr marL="2514600" indent="-228600" eaLnBrk="0" fontAlgn="base" hangingPunct="0">
              <a:spcBef>
                <a:spcPct val="0"/>
              </a:spcBef>
              <a:spcAft>
                <a:spcPct val="0"/>
              </a:spcAft>
              <a:defRPr sz="2200" b="1">
                <a:solidFill>
                  <a:srgbClr val="990099"/>
                </a:solidFill>
                <a:latin typeface="Arial Narrow" charset="0"/>
                <a:ea typeface="Arial" charset="0"/>
                <a:cs typeface="Arial" charset="0"/>
              </a:defRPr>
            </a:lvl6pPr>
            <a:lvl7pPr marL="2971800" indent="-228600" eaLnBrk="0" fontAlgn="base" hangingPunct="0">
              <a:spcBef>
                <a:spcPct val="0"/>
              </a:spcBef>
              <a:spcAft>
                <a:spcPct val="0"/>
              </a:spcAft>
              <a:defRPr sz="2200" b="1">
                <a:solidFill>
                  <a:srgbClr val="990099"/>
                </a:solidFill>
                <a:latin typeface="Arial Narrow" charset="0"/>
                <a:ea typeface="Arial" charset="0"/>
                <a:cs typeface="Arial" charset="0"/>
              </a:defRPr>
            </a:lvl7pPr>
            <a:lvl8pPr marL="3429000" indent="-228600" eaLnBrk="0" fontAlgn="base" hangingPunct="0">
              <a:spcBef>
                <a:spcPct val="0"/>
              </a:spcBef>
              <a:spcAft>
                <a:spcPct val="0"/>
              </a:spcAft>
              <a:defRPr sz="2200" b="1">
                <a:solidFill>
                  <a:srgbClr val="990099"/>
                </a:solidFill>
                <a:latin typeface="Arial Narrow" charset="0"/>
                <a:ea typeface="Arial" charset="0"/>
                <a:cs typeface="Arial" charset="0"/>
              </a:defRPr>
            </a:lvl8pPr>
            <a:lvl9pPr marL="3886200" indent="-228600" eaLnBrk="0" fontAlgn="base" hangingPunct="0">
              <a:spcBef>
                <a:spcPct val="0"/>
              </a:spcBef>
              <a:spcAft>
                <a:spcPct val="0"/>
              </a:spcAft>
              <a:defRPr sz="2200" b="1">
                <a:solidFill>
                  <a:srgbClr val="990099"/>
                </a:solidFill>
                <a:latin typeface="Arial Narrow" charset="0"/>
                <a:ea typeface="Arial" charset="0"/>
                <a:cs typeface="Arial" charset="0"/>
              </a:defRPr>
            </a:lvl9pPr>
          </a:lstStyle>
          <a:p>
            <a:pPr algn="ctr">
              <a:spcBef>
                <a:spcPct val="50000"/>
              </a:spcBef>
            </a:pPr>
            <a:r>
              <a:rPr lang="en-US" sz="1600" spc="300" dirty="0">
                <a:solidFill>
                  <a:schemeClr val="bg1"/>
                </a:solidFill>
                <a:latin typeface="Century Gothic"/>
                <a:cs typeface="Century Gothic"/>
              </a:rPr>
              <a:t>Market </a:t>
            </a:r>
            <a:r>
              <a:rPr lang="en-US" sz="1800" spc="300" dirty="0">
                <a:solidFill>
                  <a:schemeClr val="bg1"/>
                </a:solidFill>
                <a:latin typeface="Century Gothic"/>
              </a:rPr>
              <a:t>Participants</a:t>
            </a:r>
            <a:r>
              <a:rPr lang="en-US" sz="1600" spc="300" dirty="0">
                <a:solidFill>
                  <a:schemeClr val="bg1"/>
                </a:solidFill>
                <a:latin typeface="Century Gothic"/>
                <a:cs typeface="Century Gothic"/>
              </a:rPr>
              <a:t> (7)</a:t>
            </a:r>
            <a:endParaRPr lang="en-GB" sz="1600" spc="300" dirty="0">
              <a:solidFill>
                <a:schemeClr val="bg1"/>
              </a:solidFill>
              <a:latin typeface="Century Gothic"/>
              <a:cs typeface="Century Gothic"/>
            </a:endParaRPr>
          </a:p>
        </p:txBody>
      </p:sp>
      <p:sp>
        <p:nvSpPr>
          <p:cNvPr id="15371" name="Text Box 25">
            <a:extLst>
              <a:ext uri="{FF2B5EF4-FFF2-40B4-BE49-F238E27FC236}">
                <a16:creationId xmlns:a16="http://schemas.microsoft.com/office/drawing/2014/main" id="{AB19E7CE-A422-19CB-ACFA-E1D1E00B984F}"/>
              </a:ext>
            </a:extLst>
          </p:cNvPr>
          <p:cNvSpPr txBox="1">
            <a:spLocks noChangeArrowheads="1"/>
          </p:cNvSpPr>
          <p:nvPr/>
        </p:nvSpPr>
        <p:spPr bwMode="auto">
          <a:xfrm>
            <a:off x="4724400" y="1509878"/>
            <a:ext cx="3733800" cy="368616"/>
          </a:xfrm>
          <a:prstGeom prst="rect">
            <a:avLst/>
          </a:prstGeom>
          <a:solidFill>
            <a:srgbClr val="7030A0"/>
          </a:solidFill>
          <a:ln w="28575">
            <a:noFill/>
            <a:miter lim="800000"/>
            <a:headEnd/>
            <a:tailEnd/>
          </a:ln>
          <a:effectLst/>
        </p:spPr>
        <p:txBody>
          <a:bodyPr wrap="square">
            <a:spAutoFit/>
          </a:bodyPr>
          <a:lstStyle>
            <a:defPPr>
              <a:defRPr lang="en-GB"/>
            </a:defPPr>
            <a:lvl1pPr algn="ctr">
              <a:spcBef>
                <a:spcPct val="50000"/>
              </a:spcBef>
              <a:defRPr sz="1800" spc="300">
                <a:solidFill>
                  <a:schemeClr val="bg1"/>
                </a:solidFill>
                <a:latin typeface="Century Gothic"/>
                <a:cs typeface="Century Gothic"/>
              </a:defRPr>
            </a:lvl1pPr>
            <a:lvl2pPr marL="742950" indent="-285750">
              <a:defRPr>
                <a:ea typeface="Arial" charset="0"/>
              </a:defRPr>
            </a:lvl2pPr>
            <a:lvl3pPr marL="1143000" indent="-228600">
              <a:defRPr>
                <a:ea typeface="Arial" charset="0"/>
              </a:defRPr>
            </a:lvl3pPr>
            <a:lvl4pPr marL="1600200" indent="-228600">
              <a:defRPr>
                <a:ea typeface="Arial" charset="0"/>
              </a:defRPr>
            </a:lvl4pPr>
            <a:lvl5pPr marL="2057400" indent="-228600">
              <a:defRPr>
                <a:ea typeface="Arial" charset="0"/>
              </a:defRPr>
            </a:lvl5pPr>
            <a:lvl6pPr marL="2514600" indent="-228600" eaLnBrk="0" fontAlgn="base" hangingPunct="0">
              <a:spcBef>
                <a:spcPct val="0"/>
              </a:spcBef>
              <a:spcAft>
                <a:spcPct val="0"/>
              </a:spcAft>
              <a:defRPr>
                <a:ea typeface="Arial" charset="0"/>
              </a:defRPr>
            </a:lvl6pPr>
            <a:lvl7pPr marL="2971800" indent="-228600" eaLnBrk="0" fontAlgn="base" hangingPunct="0">
              <a:spcBef>
                <a:spcPct val="0"/>
              </a:spcBef>
              <a:spcAft>
                <a:spcPct val="0"/>
              </a:spcAft>
              <a:defRPr>
                <a:ea typeface="Arial" charset="0"/>
              </a:defRPr>
            </a:lvl7pPr>
            <a:lvl8pPr marL="3429000" indent="-228600" eaLnBrk="0" fontAlgn="base" hangingPunct="0">
              <a:spcBef>
                <a:spcPct val="0"/>
              </a:spcBef>
              <a:spcAft>
                <a:spcPct val="0"/>
              </a:spcAft>
              <a:defRPr>
                <a:ea typeface="Arial" charset="0"/>
              </a:defRPr>
            </a:lvl8pPr>
            <a:lvl9pPr marL="3886200" indent="-228600" eaLnBrk="0" fontAlgn="base" hangingPunct="0">
              <a:spcBef>
                <a:spcPct val="0"/>
              </a:spcBef>
              <a:spcAft>
                <a:spcPct val="0"/>
              </a:spcAft>
              <a:defRPr>
                <a:ea typeface="Arial" charset="0"/>
              </a:defRPr>
            </a:lvl9pPr>
          </a:lstStyle>
          <a:p>
            <a:r>
              <a:rPr lang="en-US" dirty="0"/>
              <a:t>Operating Members (6)</a:t>
            </a:r>
            <a:endParaRPr lang="en-GB" dirty="0"/>
          </a:p>
        </p:txBody>
      </p:sp>
      <p:sp>
        <p:nvSpPr>
          <p:cNvPr id="4" name="Title 1">
            <a:extLst>
              <a:ext uri="{FF2B5EF4-FFF2-40B4-BE49-F238E27FC236}">
                <a16:creationId xmlns:a16="http://schemas.microsoft.com/office/drawing/2014/main" id="{6DEFA022-4735-C67E-A80D-4BA749423D8E}"/>
              </a:ext>
            </a:extLst>
          </p:cNvPr>
          <p:cNvSpPr txBox="1">
            <a:spLocks/>
          </p:cNvSpPr>
          <p:nvPr/>
        </p:nvSpPr>
        <p:spPr>
          <a:xfrm>
            <a:off x="381000" y="304930"/>
            <a:ext cx="10293415" cy="592514"/>
          </a:xfrm>
          <a:prstGeom prst="rect">
            <a:avLst/>
          </a:prstGeom>
        </p:spPr>
        <p:txBody>
          <a:bodyPr vert="horz" lIns="0" tIns="45720" rIns="0" bIns="45720" rtlCol="0" anchor="t" anchorCtr="0">
            <a:normAutofit fontScale="25000" lnSpcReduction="20000"/>
          </a:bodyPr>
          <a:lstStyle>
            <a:lvl1pPr algn="l" defTabSz="457200" rtl="0" eaLnBrk="1" latinLnBrk="0" hangingPunct="1">
              <a:lnSpc>
                <a:spcPts val="3000"/>
              </a:lnSpc>
              <a:spcBef>
                <a:spcPct val="0"/>
              </a:spcBef>
              <a:buNone/>
              <a:defRPr sz="3600" b="1" kern="1200">
                <a:solidFill>
                  <a:schemeClr val="bg1"/>
                </a:solidFill>
                <a:latin typeface="+mj-lt"/>
                <a:ea typeface="+mj-ea"/>
                <a:cs typeface="+mj-cs"/>
              </a:defRPr>
            </a:lvl1pPr>
          </a:lstStyle>
          <a:p>
            <a:pPr fontAlgn="auto">
              <a:spcAft>
                <a:spcPts val="0"/>
              </a:spcAft>
              <a:defRPr/>
            </a:pPr>
            <a:r>
              <a:rPr lang="en-GB" sz="12800" dirty="0"/>
              <a:t>Current SAPP Members</a:t>
            </a:r>
            <a:br>
              <a:rPr lang="en-US" dirty="0"/>
            </a:br>
            <a:endParaRPr lang="en-US" dirty="0"/>
          </a:p>
        </p:txBody>
      </p:sp>
      <p:pic>
        <p:nvPicPr>
          <p:cNvPr id="6" name="Picture 5">
            <a:extLst>
              <a:ext uri="{FF2B5EF4-FFF2-40B4-BE49-F238E27FC236}">
                <a16:creationId xmlns:a16="http://schemas.microsoft.com/office/drawing/2014/main" id="{7E2F3FE2-5D1D-FC55-77CC-917F7DBD2CE5}"/>
              </a:ext>
            </a:extLst>
          </p:cNvPr>
          <p:cNvPicPr>
            <a:picLocks noChangeAspect="1"/>
          </p:cNvPicPr>
          <p:nvPr/>
        </p:nvPicPr>
        <p:blipFill>
          <a:blip r:embed="rId3"/>
          <a:stretch>
            <a:fillRect/>
          </a:stretch>
        </p:blipFill>
        <p:spPr>
          <a:xfrm>
            <a:off x="105834" y="2004780"/>
            <a:ext cx="4389966" cy="3481620"/>
          </a:xfrm>
          <a:prstGeom prst="rect">
            <a:avLst/>
          </a:prstGeom>
        </p:spPr>
      </p:pic>
      <p:pic>
        <p:nvPicPr>
          <p:cNvPr id="7" name="Picture 6">
            <a:extLst>
              <a:ext uri="{FF2B5EF4-FFF2-40B4-BE49-F238E27FC236}">
                <a16:creationId xmlns:a16="http://schemas.microsoft.com/office/drawing/2014/main" id="{A3AA413B-F568-E3EC-2E9F-11F17245BDF3}"/>
              </a:ext>
            </a:extLst>
          </p:cNvPr>
          <p:cNvPicPr>
            <a:picLocks noChangeAspect="1"/>
          </p:cNvPicPr>
          <p:nvPr/>
        </p:nvPicPr>
        <p:blipFill>
          <a:blip r:embed="rId4"/>
          <a:stretch>
            <a:fillRect/>
          </a:stretch>
        </p:blipFill>
        <p:spPr>
          <a:xfrm>
            <a:off x="8767233" y="2057400"/>
            <a:ext cx="3200400" cy="2514600"/>
          </a:xfrm>
          <a:prstGeom prst="rect">
            <a:avLst/>
          </a:prstGeom>
        </p:spPr>
      </p:pic>
      <p:pic>
        <p:nvPicPr>
          <p:cNvPr id="8" name="Picture 7">
            <a:extLst>
              <a:ext uri="{FF2B5EF4-FFF2-40B4-BE49-F238E27FC236}">
                <a16:creationId xmlns:a16="http://schemas.microsoft.com/office/drawing/2014/main" id="{C20085FB-8696-3F1C-0A9F-DB32095530E5}"/>
              </a:ext>
            </a:extLst>
          </p:cNvPr>
          <p:cNvPicPr>
            <a:picLocks noChangeAspect="1"/>
          </p:cNvPicPr>
          <p:nvPr/>
        </p:nvPicPr>
        <p:blipFill>
          <a:blip r:embed="rId5"/>
          <a:stretch>
            <a:fillRect/>
          </a:stretch>
        </p:blipFill>
        <p:spPr>
          <a:xfrm>
            <a:off x="4724400" y="2057400"/>
            <a:ext cx="3733800" cy="2152650"/>
          </a:xfrm>
          <a:prstGeom prst="rect">
            <a:avLst/>
          </a:prstGeom>
        </p:spPr>
      </p:pic>
      <p:sp>
        <p:nvSpPr>
          <p:cNvPr id="9" name="TextBox 8">
            <a:extLst>
              <a:ext uri="{FF2B5EF4-FFF2-40B4-BE49-F238E27FC236}">
                <a16:creationId xmlns:a16="http://schemas.microsoft.com/office/drawing/2014/main" id="{09267B97-0AE8-7636-0584-030F37DB0C41}"/>
              </a:ext>
            </a:extLst>
          </p:cNvPr>
          <p:cNvSpPr txBox="1"/>
          <p:nvPr/>
        </p:nvSpPr>
        <p:spPr>
          <a:xfrm>
            <a:off x="4267200" y="4598469"/>
            <a:ext cx="5046133" cy="2092881"/>
          </a:xfrm>
          <a:prstGeom prst="rect">
            <a:avLst/>
          </a:prstGeom>
          <a:noFill/>
        </p:spPr>
        <p:txBody>
          <a:bodyPr wrap="square">
            <a:spAutoFit/>
          </a:bodyPr>
          <a:lstStyle/>
          <a:p>
            <a:pPr lvl="1" algn="just">
              <a:buSzPts val="1200"/>
              <a:tabLst>
                <a:tab pos="-1620520" algn="l"/>
              </a:tabLst>
            </a:pPr>
            <a:r>
              <a:rPr lang="en-GB" sz="1800" dirty="0">
                <a:solidFill>
                  <a:srgbClr val="0000FF"/>
                </a:solidFill>
                <a:latin typeface="Arial" panose="020B0604020202020204" pitchFamily="34" charset="0"/>
                <a:ea typeface="Times New Roman" panose="02020603050405020304" pitchFamily="18" charset="0"/>
                <a:cs typeface="Times New Roman" panose="02020603050405020304" pitchFamily="18" charset="0"/>
              </a:rPr>
              <a:t>Summary of SAPP Membership: </a:t>
            </a:r>
          </a:p>
          <a:p>
            <a:pPr lvl="1" algn="just">
              <a:buSzPts val="1200"/>
              <a:tabLst>
                <a:tab pos="-1620520" algn="l"/>
              </a:tabLst>
            </a:pPr>
            <a:r>
              <a:rPr lang="en-GB" sz="16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A total of 25 SAPP Members:</a:t>
            </a:r>
          </a:p>
          <a:p>
            <a:pPr marL="742950" lvl="1" indent="-285750" algn="just">
              <a:buSzPts val="1200"/>
              <a:buFont typeface="Wingdings" panose="05000000000000000000" pitchFamily="2" charset="2"/>
              <a:buChar char="§"/>
              <a:tabLst>
                <a:tab pos="-1620520" algn="l"/>
              </a:tabLst>
            </a:pPr>
            <a:r>
              <a:rPr lang="en-GB" sz="16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8 from Zambia,</a:t>
            </a:r>
          </a:p>
          <a:p>
            <a:pPr marL="742950" lvl="1" indent="-285750" algn="just">
              <a:buSzPts val="1200"/>
              <a:buFont typeface="Wingdings" panose="05000000000000000000" pitchFamily="2" charset="2"/>
              <a:buChar char="§"/>
              <a:tabLst>
                <a:tab pos="-1620520" algn="l"/>
              </a:tabLst>
            </a:pPr>
            <a:r>
              <a:rPr lang="en-GB" sz="16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3 from Mozambique and 3 from Zimbabwe,</a:t>
            </a:r>
          </a:p>
          <a:p>
            <a:pPr marL="742950" lvl="1" indent="-285750" algn="just">
              <a:buSzPts val="1200"/>
              <a:buFont typeface="Wingdings" panose="05000000000000000000" pitchFamily="2" charset="2"/>
              <a:buChar char="§"/>
              <a:tabLst>
                <a:tab pos="-1620520" algn="l"/>
              </a:tabLst>
            </a:pPr>
            <a:r>
              <a:rPr lang="en-GB" sz="16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2 each from DRC, Namibia</a:t>
            </a:r>
          </a:p>
          <a:p>
            <a:pPr marL="742950" lvl="1" indent="-285750" algn="just">
              <a:buSzPts val="1200"/>
              <a:buFont typeface="Wingdings" panose="05000000000000000000" pitchFamily="2" charset="2"/>
              <a:buChar char="§"/>
              <a:tabLst>
                <a:tab pos="-1620520" algn="l"/>
              </a:tabLst>
            </a:pPr>
            <a:r>
              <a:rPr lang="en-GB" sz="1600"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1 each from the rest</a:t>
            </a:r>
          </a:p>
          <a:p>
            <a:pPr marL="742950" lvl="1" indent="-285750" algn="just">
              <a:buSzPts val="1200"/>
              <a:buFont typeface="Wingdings" panose="05000000000000000000" pitchFamily="2" charset="2"/>
              <a:buChar char="§"/>
              <a:tabLst>
                <a:tab pos="-1620520" algn="l"/>
              </a:tabLst>
            </a:pPr>
            <a:endParaRPr lang="en-GB" sz="1600" dirty="0">
              <a:solidFill>
                <a:schemeClr val="tx1"/>
              </a:solidFill>
              <a:latin typeface="Arial" panose="020B0604020202020204" pitchFamily="34" charset="0"/>
              <a:ea typeface="Times New Roman" panose="02020603050405020304" pitchFamily="18" charset="0"/>
              <a:cs typeface="Times New Roman" panose="02020603050405020304" pitchFamily="18" charset="0"/>
            </a:endParaRPr>
          </a:p>
          <a:p>
            <a:pPr marL="742950" lvl="1" indent="-285750" algn="just">
              <a:buSzPts val="1200"/>
              <a:buFont typeface="Wingdings" panose="05000000000000000000" pitchFamily="2" charset="2"/>
              <a:buChar char="§"/>
              <a:tabLst>
                <a:tab pos="-1620520" algn="l"/>
              </a:tabLst>
            </a:pPr>
            <a:r>
              <a:rPr lang="en-GB" sz="16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11 Conditional Members</a:t>
            </a:r>
            <a:endParaRPr lang="en-ZW" sz="16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382562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293A0C7-702D-8EA4-A845-48AAF8AA6ECD}"/>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59638E7D-07B5-76C5-BB38-7200622D71A6}"/>
              </a:ext>
            </a:extLst>
          </p:cNvPr>
          <p:cNvSpPr>
            <a:spLocks noGrp="1"/>
          </p:cNvSpPr>
          <p:nvPr>
            <p:ph type="title"/>
          </p:nvPr>
        </p:nvSpPr>
        <p:spPr>
          <a:xfrm>
            <a:off x="609600" y="228600"/>
            <a:ext cx="8382000" cy="424347"/>
          </a:xfrm>
        </p:spPr>
        <p:txBody>
          <a:bodyPr>
            <a:normAutofit fontScale="90000"/>
          </a:bodyPr>
          <a:lstStyle/>
          <a:p>
            <a:r>
              <a:rPr lang="en-US" sz="2800" dirty="0">
                <a:solidFill>
                  <a:schemeClr val="bg1">
                    <a:lumMod val="95000"/>
                  </a:schemeClr>
                </a:solidFill>
                <a:latin typeface="Arial" panose="020B0604020202020204" pitchFamily="34" charset="0"/>
                <a:cs typeface="Arial" panose="020B0604020202020204" pitchFamily="34" charset="0"/>
              </a:rPr>
              <a:t>SAPP Membership – Conditional Members</a:t>
            </a:r>
          </a:p>
        </p:txBody>
      </p:sp>
      <p:sp>
        <p:nvSpPr>
          <p:cNvPr id="3" name="object 3">
            <a:extLst>
              <a:ext uri="{FF2B5EF4-FFF2-40B4-BE49-F238E27FC236}">
                <a16:creationId xmlns:a16="http://schemas.microsoft.com/office/drawing/2014/main" id="{06E8493D-327C-16C9-9967-FE0CA6C00803}"/>
              </a:ext>
            </a:extLst>
          </p:cNvPr>
          <p:cNvSpPr txBox="1"/>
          <p:nvPr/>
        </p:nvSpPr>
        <p:spPr>
          <a:xfrm>
            <a:off x="762000" y="1371600"/>
            <a:ext cx="9677400" cy="4901342"/>
          </a:xfrm>
          <a:prstGeom prst="rect">
            <a:avLst/>
          </a:prstGeom>
        </p:spPr>
        <p:txBody>
          <a:bodyPr vert="horz" wrap="square" lIns="0" tIns="142240" rIns="0" bIns="0" rtlCol="0">
            <a:spAutoFit/>
          </a:bodyPr>
          <a:lstStyle/>
          <a:p>
            <a:pPr marL="525780" indent="-513080">
              <a:spcBef>
                <a:spcPts val="1120"/>
              </a:spcBef>
              <a:buAutoNum type="arabicPeriod"/>
              <a:tabLst>
                <a:tab pos="525780" algn="l"/>
              </a:tabLst>
            </a:pPr>
            <a:r>
              <a:rPr sz="2000" b="1" dirty="0">
                <a:solidFill>
                  <a:schemeClr val="tx1"/>
                </a:solidFill>
                <a:latin typeface="Arial" panose="020B0604020202020204" pitchFamily="34" charset="0"/>
                <a:cs typeface="Arial" panose="020B0604020202020204" pitchFamily="34" charset="0"/>
              </a:rPr>
              <a:t>Schonau</a:t>
            </a:r>
            <a:r>
              <a:rPr sz="2000" b="1" spc="-3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Solar</a:t>
            </a:r>
            <a:r>
              <a:rPr sz="2000" b="1" spc="-3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Energy</a:t>
            </a:r>
            <a:r>
              <a:rPr sz="2000" b="1" spc="-2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(Pvt)</a:t>
            </a:r>
            <a:r>
              <a:rPr sz="2000" b="1" spc="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Ltd</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30"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Namibia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20"/>
              </a:spcBef>
              <a:buAutoNum type="arabicPeriod"/>
              <a:tabLst>
                <a:tab pos="525780" algn="l"/>
              </a:tabLst>
            </a:pPr>
            <a:r>
              <a:rPr sz="2000" b="1" dirty="0">
                <a:solidFill>
                  <a:schemeClr val="tx1"/>
                </a:solidFill>
                <a:latin typeface="Arial" panose="020B0604020202020204" pitchFamily="34" charset="0"/>
                <a:cs typeface="Arial" panose="020B0604020202020204" pitchFamily="34" charset="0"/>
              </a:rPr>
              <a:t>Innosun</a:t>
            </a:r>
            <a:r>
              <a:rPr sz="2000" b="1" spc="-3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Energy</a:t>
            </a:r>
            <a:r>
              <a:rPr sz="2000" b="1" spc="-3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Holding</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(Pvt)</a:t>
            </a:r>
            <a:r>
              <a:rPr sz="2000" b="1" spc="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Ltd</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30"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Namibia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20"/>
              </a:spcBef>
              <a:buAutoNum type="arabicPeriod"/>
              <a:tabLst>
                <a:tab pos="525780" algn="l"/>
              </a:tabLst>
            </a:pPr>
            <a:r>
              <a:rPr sz="2000" b="1" dirty="0">
                <a:solidFill>
                  <a:schemeClr val="tx1"/>
                </a:solidFill>
                <a:latin typeface="Arial" panose="020B0604020202020204" pitchFamily="34" charset="0"/>
                <a:cs typeface="Arial" panose="020B0604020202020204" pitchFamily="34" charset="0"/>
              </a:rPr>
              <a:t>Galen</a:t>
            </a:r>
            <a:r>
              <a:rPr sz="2000" b="1" spc="-2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Energy</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(Pvt)</a:t>
            </a:r>
            <a:r>
              <a:rPr sz="2000" b="1" spc="-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Ltd</a:t>
            </a:r>
            <a:r>
              <a:rPr sz="2000" b="1" spc="-3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35"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Namibia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20"/>
              </a:spcBef>
              <a:buAutoNum type="arabicPeriod"/>
              <a:tabLst>
                <a:tab pos="525780" algn="l"/>
              </a:tabLst>
            </a:pPr>
            <a:r>
              <a:rPr sz="2000" b="1" dirty="0">
                <a:solidFill>
                  <a:schemeClr val="tx1"/>
                </a:solidFill>
                <a:latin typeface="Arial" panose="020B0604020202020204" pitchFamily="34" charset="0"/>
                <a:cs typeface="Arial" panose="020B0604020202020204" pitchFamily="34" charset="0"/>
              </a:rPr>
              <a:t>Eenghono</a:t>
            </a:r>
            <a:r>
              <a:rPr sz="2000" b="1" spc="-4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Power</a:t>
            </a:r>
            <a:r>
              <a:rPr sz="2000" b="1" spc="-4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(Pvt)</a:t>
            </a:r>
            <a:r>
              <a:rPr sz="2000" b="1" spc="2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Ltd</a:t>
            </a:r>
            <a:r>
              <a:rPr sz="2000" b="1" spc="-2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15"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Namibia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65"/>
              </a:spcBef>
              <a:buAutoNum type="arabicPeriod"/>
              <a:tabLst>
                <a:tab pos="525780" algn="l"/>
              </a:tabLst>
            </a:pPr>
            <a:r>
              <a:rPr sz="2000" b="1" dirty="0">
                <a:solidFill>
                  <a:schemeClr val="tx1"/>
                </a:solidFill>
                <a:latin typeface="Arial" panose="020B0604020202020204" pitchFamily="34" charset="0"/>
                <a:cs typeface="Arial" panose="020B0604020202020204" pitchFamily="34" charset="0"/>
              </a:rPr>
              <a:t>Nathaniel</a:t>
            </a:r>
            <a:r>
              <a:rPr sz="2000" b="1" spc="-2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Maxuilili</a:t>
            </a:r>
            <a:r>
              <a:rPr sz="2000" b="1" spc="-3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Power</a:t>
            </a:r>
            <a:r>
              <a:rPr sz="2000" b="1" spc="-5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Plant</a:t>
            </a:r>
            <a:r>
              <a:rPr sz="2000" b="1" spc="-3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Proprietary</a:t>
            </a:r>
            <a:r>
              <a:rPr sz="2000" b="1" spc="-1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Ltd</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30"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Namibia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80"/>
              </a:spcBef>
              <a:buAutoNum type="arabicPeriod"/>
              <a:tabLst>
                <a:tab pos="525780" algn="l"/>
              </a:tabLst>
            </a:pPr>
            <a:r>
              <a:rPr sz="2000" b="1" spc="-10" dirty="0">
                <a:solidFill>
                  <a:schemeClr val="tx1"/>
                </a:solidFill>
                <a:latin typeface="Arial" panose="020B0604020202020204" pitchFamily="34" charset="0"/>
                <a:cs typeface="Arial" panose="020B0604020202020204" pitchFamily="34" charset="0"/>
              </a:rPr>
              <a:t>Terasun</a:t>
            </a:r>
            <a:r>
              <a:rPr sz="2000" b="1" spc="-4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Energy</a:t>
            </a:r>
            <a:r>
              <a:rPr sz="2000" b="1" spc="-5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(Pvt)</a:t>
            </a:r>
            <a:r>
              <a:rPr sz="2000" b="1" spc="-1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Ltd</a:t>
            </a:r>
            <a:r>
              <a:rPr sz="2000" b="1" spc="-5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60"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Namibia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80"/>
              </a:spcBef>
              <a:buAutoNum type="arabicPeriod"/>
              <a:tabLst>
                <a:tab pos="525780" algn="l"/>
              </a:tabLst>
            </a:pPr>
            <a:r>
              <a:rPr sz="2000" b="1" dirty="0">
                <a:solidFill>
                  <a:schemeClr val="tx1"/>
                </a:solidFill>
                <a:latin typeface="Arial" panose="020B0604020202020204" pitchFamily="34" charset="0"/>
                <a:cs typeface="Arial" panose="020B0604020202020204" pitchFamily="34" charset="0"/>
              </a:rPr>
              <a:t>OLC</a:t>
            </a:r>
            <a:r>
              <a:rPr sz="2000" b="1" spc="-4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Solar</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Energy</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Corporation</a:t>
            </a:r>
            <a:r>
              <a:rPr sz="2000" b="1" spc="-2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(Pvt)</a:t>
            </a:r>
            <a:r>
              <a:rPr sz="2000" b="1" spc="1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Ltd</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30"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Namibia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80"/>
              </a:spcBef>
              <a:buAutoNum type="arabicPeriod"/>
              <a:tabLst>
                <a:tab pos="525780" algn="l"/>
              </a:tabLst>
            </a:pPr>
            <a:r>
              <a:rPr sz="2000" b="1" dirty="0">
                <a:solidFill>
                  <a:schemeClr val="tx1"/>
                </a:solidFill>
                <a:latin typeface="Arial" panose="020B0604020202020204" pitchFamily="34" charset="0"/>
                <a:cs typeface="Arial" panose="020B0604020202020204" pitchFamily="34" charset="0"/>
              </a:rPr>
              <a:t>H2WS</a:t>
            </a:r>
            <a:r>
              <a:rPr sz="2000" b="1" spc="-4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Energy</a:t>
            </a:r>
            <a:r>
              <a:rPr sz="2000" b="1" spc="-3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40"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Namibia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80"/>
              </a:spcBef>
              <a:buAutoNum type="arabicPeriod"/>
              <a:tabLst>
                <a:tab pos="525780" algn="l"/>
              </a:tabLst>
            </a:pPr>
            <a:r>
              <a:rPr sz="2000" b="1" spc="-20" dirty="0">
                <a:solidFill>
                  <a:schemeClr val="tx1"/>
                </a:solidFill>
                <a:latin typeface="Arial" panose="020B0604020202020204" pitchFamily="34" charset="0"/>
                <a:cs typeface="Arial" panose="020B0604020202020204" pitchFamily="34" charset="0"/>
              </a:rPr>
              <a:t>Tati</a:t>
            </a:r>
            <a:r>
              <a:rPr sz="2000" b="1" spc="-4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Power</a:t>
            </a:r>
            <a:r>
              <a:rPr sz="2000" b="1" spc="-7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(Pvt)</a:t>
            </a:r>
            <a:r>
              <a:rPr sz="2000" b="1" spc="1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Ltd</a:t>
            </a:r>
            <a:r>
              <a:rPr sz="2000" b="1" spc="-3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35"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Botswana</a:t>
            </a:r>
            <a:endParaRPr sz="2000" dirty="0">
              <a:solidFill>
                <a:schemeClr val="tx1"/>
              </a:solidFill>
              <a:latin typeface="Arial" panose="020B0604020202020204" pitchFamily="34" charset="0"/>
              <a:cs typeface="Arial" panose="020B0604020202020204" pitchFamily="34" charset="0"/>
            </a:endParaRPr>
          </a:p>
          <a:p>
            <a:pPr marL="525780" indent="-513080">
              <a:spcBef>
                <a:spcPts val="1080"/>
              </a:spcBef>
              <a:buAutoNum type="arabicPeriod"/>
              <a:tabLst>
                <a:tab pos="525780" algn="l"/>
              </a:tabLst>
            </a:pPr>
            <a:r>
              <a:rPr sz="2000" b="1" spc="-10" dirty="0">
                <a:solidFill>
                  <a:schemeClr val="tx1"/>
                </a:solidFill>
                <a:latin typeface="Arial" panose="020B0604020202020204" pitchFamily="34" charset="0"/>
                <a:cs typeface="Arial" panose="020B0604020202020204" pitchFamily="34" charset="0"/>
              </a:rPr>
              <a:t>Tsamela</a:t>
            </a:r>
            <a:r>
              <a:rPr sz="2000" b="1" spc="-3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Solar</a:t>
            </a:r>
            <a:r>
              <a:rPr sz="2000" b="1" spc="-60"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40"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Eswatini</a:t>
            </a:r>
            <a:endParaRPr sz="2000" dirty="0">
              <a:solidFill>
                <a:schemeClr val="tx1"/>
              </a:solidFill>
              <a:latin typeface="Arial" panose="020B0604020202020204" pitchFamily="34" charset="0"/>
              <a:cs typeface="Arial" panose="020B0604020202020204" pitchFamily="34" charset="0"/>
            </a:endParaRPr>
          </a:p>
          <a:p>
            <a:pPr marL="525780" indent="-513080">
              <a:spcBef>
                <a:spcPts val="1085"/>
              </a:spcBef>
              <a:buAutoNum type="arabicPeriod"/>
              <a:tabLst>
                <a:tab pos="525780" algn="l"/>
              </a:tabLst>
            </a:pPr>
            <a:r>
              <a:rPr sz="2000" b="1" dirty="0">
                <a:solidFill>
                  <a:schemeClr val="tx1"/>
                </a:solidFill>
                <a:latin typeface="Arial" panose="020B0604020202020204" pitchFamily="34" charset="0"/>
                <a:cs typeface="Arial" panose="020B0604020202020204" pitchFamily="34" charset="0"/>
              </a:rPr>
              <a:t>TD</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Energy</a:t>
            </a:r>
            <a:r>
              <a:rPr sz="2000" b="1" spc="-25" dirty="0">
                <a:solidFill>
                  <a:schemeClr val="tx1"/>
                </a:solidFill>
                <a:latin typeface="Arial" panose="020B0604020202020204" pitchFamily="34" charset="0"/>
                <a:cs typeface="Arial" panose="020B0604020202020204" pitchFamily="34" charset="0"/>
              </a:rPr>
              <a:t> </a:t>
            </a:r>
            <a:r>
              <a:rPr sz="2000" b="1" dirty="0">
                <a:solidFill>
                  <a:schemeClr val="tx1"/>
                </a:solidFill>
                <a:latin typeface="Arial" panose="020B0604020202020204" pitchFamily="34" charset="0"/>
                <a:cs typeface="Arial" panose="020B0604020202020204" pitchFamily="34" charset="0"/>
              </a:rPr>
              <a:t>of</a:t>
            </a:r>
            <a:r>
              <a:rPr sz="2000" b="1" spc="-35" dirty="0">
                <a:solidFill>
                  <a:schemeClr val="tx1"/>
                </a:solidFill>
                <a:latin typeface="Arial" panose="020B0604020202020204" pitchFamily="34" charset="0"/>
                <a:cs typeface="Arial" panose="020B0604020202020204" pitchFamily="34" charset="0"/>
              </a:rPr>
              <a:t> </a:t>
            </a:r>
            <a:r>
              <a:rPr sz="2000" b="1" spc="-10" dirty="0">
                <a:solidFill>
                  <a:schemeClr val="tx1"/>
                </a:solidFill>
                <a:latin typeface="Arial" panose="020B0604020202020204" pitchFamily="34" charset="0"/>
                <a:cs typeface="Arial" panose="020B0604020202020204" pitchFamily="34" charset="0"/>
              </a:rPr>
              <a:t>Zimbabwe</a:t>
            </a:r>
            <a:endParaRP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12112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SAPP_pp_Template">
  <a:themeElements>
    <a:clrScheme name="SAPP">
      <a:dk1>
        <a:sysClr val="windowText" lastClr="000000"/>
      </a:dk1>
      <a:lt1>
        <a:sysClr val="window" lastClr="FFFFFF"/>
      </a:lt1>
      <a:dk2>
        <a:srgbClr val="007D3C"/>
      </a:dk2>
      <a:lt2>
        <a:srgbClr val="E1E1E1"/>
      </a:lt2>
      <a:accent1>
        <a:srgbClr val="F0960A"/>
      </a:accent1>
      <a:accent2>
        <a:srgbClr val="F9CC90"/>
      </a:accent2>
      <a:accent3>
        <a:srgbClr val="9E9E9E"/>
      </a:accent3>
      <a:accent4>
        <a:srgbClr val="007D3C"/>
      </a:accent4>
      <a:accent5>
        <a:srgbClr val="82B792"/>
      </a:accent5>
      <a:accent6>
        <a:srgbClr val="000000"/>
      </a:accent6>
      <a:hlink>
        <a:srgbClr val="0000FF"/>
      </a:hlink>
      <a:folHlink>
        <a:srgbClr val="800080"/>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3_SAPP_pp_Template">
  <a:themeElements>
    <a:clrScheme name="SAPP">
      <a:dk1>
        <a:sysClr val="windowText" lastClr="000000"/>
      </a:dk1>
      <a:lt1>
        <a:sysClr val="window" lastClr="FFFFFF"/>
      </a:lt1>
      <a:dk2>
        <a:srgbClr val="007D3C"/>
      </a:dk2>
      <a:lt2>
        <a:srgbClr val="E1E1E1"/>
      </a:lt2>
      <a:accent1>
        <a:srgbClr val="F0960A"/>
      </a:accent1>
      <a:accent2>
        <a:srgbClr val="F9CC90"/>
      </a:accent2>
      <a:accent3>
        <a:srgbClr val="9E9E9E"/>
      </a:accent3>
      <a:accent4>
        <a:srgbClr val="007D3C"/>
      </a:accent4>
      <a:accent5>
        <a:srgbClr val="82B792"/>
      </a:accent5>
      <a:accent6>
        <a:srgbClr val="000000"/>
      </a:accent6>
      <a:hlink>
        <a:srgbClr val="0000FF"/>
      </a:hlink>
      <a:folHlink>
        <a:srgbClr val="800080"/>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6F6CF1FDDAA084CBC7A2F6CE4E67C7A" ma:contentTypeVersion="8" ma:contentTypeDescription="Create a new document." ma:contentTypeScope="" ma:versionID="66b68b3f0479e254d25311b78ea77ff0">
  <xsd:schema xmlns:xsd="http://www.w3.org/2001/XMLSchema" xmlns:xs="http://www.w3.org/2001/XMLSchema" xmlns:p="http://schemas.microsoft.com/office/2006/metadata/properties" xmlns:ns3="842f34ae-e659-42ec-acb4-b80be3111c2f" targetNamespace="http://schemas.microsoft.com/office/2006/metadata/properties" ma:root="true" ma:fieldsID="450952931342aee52981cd35ee32c2b7" ns3:_="">
    <xsd:import namespace="842f34ae-e659-42ec-acb4-b80be3111c2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2f34ae-e659-42ec-acb4-b80be3111c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83B64C-3B99-4D02-B56D-E2DD1D4E4F54}">
  <ds:schemaRefs>
    <ds:schemaRef ds:uri="http://purl.org/dc/dcmitype/"/>
    <ds:schemaRef ds:uri="842f34ae-e659-42ec-acb4-b80be3111c2f"/>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www.w3.org/XML/1998/namespac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28D425C6-0828-4C99-986D-BF96577768B5}">
  <ds:schemaRefs>
    <ds:schemaRef ds:uri="http://schemas.microsoft.com/sharepoint/v3/contenttype/forms"/>
  </ds:schemaRefs>
</ds:datastoreItem>
</file>

<file path=customXml/itemProps3.xml><?xml version="1.0" encoding="utf-8"?>
<ds:datastoreItem xmlns:ds="http://schemas.openxmlformats.org/officeDocument/2006/customXml" ds:itemID="{C5F04757-4D35-4EA1-BB3D-04515C524C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2f34ae-e659-42ec-acb4-b80be3111c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SAPP_pp_Template.potx</Template>
  <TotalTime>40701</TotalTime>
  <Words>1369</Words>
  <Application>Microsoft Office PowerPoint</Application>
  <PresentationFormat>Widescreen</PresentationFormat>
  <Paragraphs>163</Paragraphs>
  <Slides>18</Slides>
  <Notes>5</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18</vt:i4>
      </vt:variant>
    </vt:vector>
  </HeadingPairs>
  <TitlesOfParts>
    <vt:vector size="32" baseType="lpstr">
      <vt:lpstr>Aptos</vt:lpstr>
      <vt:lpstr>arial</vt:lpstr>
      <vt:lpstr>arial</vt:lpstr>
      <vt:lpstr>Arial Black</vt:lpstr>
      <vt:lpstr>Arial Narrow</vt:lpstr>
      <vt:lpstr>Arial Nova</vt:lpstr>
      <vt:lpstr>Ariel</vt:lpstr>
      <vt:lpstr>Calibri</vt:lpstr>
      <vt:lpstr>Century Gothic</vt:lpstr>
      <vt:lpstr>Courier New</vt:lpstr>
      <vt:lpstr>Times New Roman</vt:lpstr>
      <vt:lpstr>Wingdings</vt:lpstr>
      <vt:lpstr>SAPP_pp_Template</vt:lpstr>
      <vt:lpstr>3_SAPP_pp_Template</vt:lpstr>
      <vt:lpstr>ESMAP Webinar: The African Power Pools: Building Towards the African Single Electricity Market</vt:lpstr>
      <vt:lpstr>PowerPoint Presentation</vt:lpstr>
      <vt:lpstr>Introduction</vt:lpstr>
      <vt:lpstr>Markets Task Team TORs</vt:lpstr>
      <vt:lpstr>Coupling Options </vt:lpstr>
      <vt:lpstr>PowerPoint Presentation</vt:lpstr>
      <vt:lpstr>SAPP Membership Categories</vt:lpstr>
      <vt:lpstr>PowerPoint Presentation</vt:lpstr>
      <vt:lpstr>SAPP Membership – Conditional Members</vt:lpstr>
      <vt:lpstr>The SAPP Interconnected Grid – Regional Integration</vt:lpstr>
      <vt:lpstr>Some Challenges . . . . . . . .  . . .</vt:lpstr>
      <vt:lpstr>Operational Challenges</vt:lpstr>
      <vt:lpstr>Market liquidity – Volumes </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de Sousa Fernando</dc:creator>
  <cp:lastModifiedBy>Maelle Baronnet</cp:lastModifiedBy>
  <cp:revision>1364</cp:revision>
  <cp:lastPrinted>2020-08-13T09:09:19Z</cp:lastPrinted>
  <dcterms:created xsi:type="dcterms:W3CDTF">2003-10-17T18:54:32Z</dcterms:created>
  <dcterms:modified xsi:type="dcterms:W3CDTF">2026-03-11T09:41:11Z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0x01010026F6CF1FDDAA084CBC7A2F6CE4E67C7A</vt:lpwstr>
  </property>
  <property fmtid="{D5CDD505-2E9C-101B-9397-08002B2CF9AE}" pid="3" name="MSIP_Label_f1bf45b6-5649-4236-82a3-f45024cd282e_Enabled">
    <vt:lpwstr>true</vt:lpwstr>
  </property>
  <property fmtid="{D5CDD505-2E9C-101B-9397-08002B2CF9AE}" pid="4" name="MSIP_Label_f1bf45b6-5649-4236-82a3-f45024cd282e_SetDate">
    <vt:lpwstr>2026-03-11T09:41:03Z</vt:lpwstr>
  </property>
  <property fmtid="{D5CDD505-2E9C-101B-9397-08002B2CF9AE}" pid="5" name="MSIP_Label_f1bf45b6-5649-4236-82a3-f45024cd282e_Method">
    <vt:lpwstr>Privileged</vt:lpwstr>
  </property>
  <property fmtid="{D5CDD505-2E9C-101B-9397-08002B2CF9AE}" pid="6" name="MSIP_Label_f1bf45b6-5649-4236-82a3-f45024cd282e_Name">
    <vt:lpwstr>Official Use Only</vt:lpwstr>
  </property>
  <property fmtid="{D5CDD505-2E9C-101B-9397-08002B2CF9AE}" pid="7" name="MSIP_Label_f1bf45b6-5649-4236-82a3-f45024cd282e_SiteId">
    <vt:lpwstr>31a2fec0-266b-4c67-b56e-2796d8f59c36</vt:lpwstr>
  </property>
  <property fmtid="{D5CDD505-2E9C-101B-9397-08002B2CF9AE}" pid="8" name="MSIP_Label_f1bf45b6-5649-4236-82a3-f45024cd282e_ActionId">
    <vt:lpwstr>23232c0e-e657-4834-8051-7766ff6822fd</vt:lpwstr>
  </property>
  <property fmtid="{D5CDD505-2E9C-101B-9397-08002B2CF9AE}" pid="9" name="MSIP_Label_f1bf45b6-5649-4236-82a3-f45024cd282e_ContentBits">
    <vt:lpwstr>2</vt:lpwstr>
  </property>
  <property fmtid="{D5CDD505-2E9C-101B-9397-08002B2CF9AE}" pid="10" name="MSIP_Label_f1bf45b6-5649-4236-82a3-f45024cd282e_Tag">
    <vt:lpwstr>10, 2, 1, 1</vt:lpwstr>
  </property>
  <property fmtid="{D5CDD505-2E9C-101B-9397-08002B2CF9AE}" pid="11" name="ClassificationContentMarkingFooterLocations">
    <vt:lpwstr>SAPP_pp_Template:3\3_SAPP_pp_Template:3</vt:lpwstr>
  </property>
  <property fmtid="{D5CDD505-2E9C-101B-9397-08002B2CF9AE}" pid="12" name="ClassificationContentMarkingFooterText">
    <vt:lpwstr>Official Use Only</vt:lpwstr>
  </property>
</Properties>
</file>