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625" r:id="rId4"/>
  </p:sldMasterIdLst>
  <p:notesMasterIdLst>
    <p:notesMasterId r:id="rId9"/>
  </p:notesMasterIdLst>
  <p:handoutMasterIdLst>
    <p:handoutMasterId r:id="rId10"/>
  </p:handoutMasterIdLst>
  <p:sldIdLst>
    <p:sldId id="258" r:id="rId5"/>
    <p:sldId id="2147470800" r:id="rId6"/>
    <p:sldId id="2147478024" r:id="rId7"/>
    <p:sldId id="295" r:id="rId8"/>
  </p:sldIdLst>
  <p:sldSz cx="12192000" cy="6858000"/>
  <p:notesSz cx="6980238" cy="9144000"/>
  <p:defaultTextStyle>
    <a:defPPr>
      <a:defRPr lang="en-US"/>
    </a:defPPr>
    <a:lvl1pPr algn="l" rtl="0" fontAlgn="base">
      <a:spcBef>
        <a:spcPct val="0"/>
      </a:spcBef>
      <a:spcAft>
        <a:spcPct val="0"/>
      </a:spcAft>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1pPr>
    <a:lvl2pPr marL="609585" algn="l" rtl="0" fontAlgn="base">
      <a:spcBef>
        <a:spcPct val="0"/>
      </a:spcBef>
      <a:spcAft>
        <a:spcPct val="0"/>
      </a:spcAft>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2pPr>
    <a:lvl3pPr marL="1219170" algn="l" rtl="0" fontAlgn="base">
      <a:spcBef>
        <a:spcPct val="0"/>
      </a:spcBef>
      <a:spcAft>
        <a:spcPct val="0"/>
      </a:spcAft>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3pPr>
    <a:lvl4pPr marL="1828754" algn="l" rtl="0" fontAlgn="base">
      <a:spcBef>
        <a:spcPct val="0"/>
      </a:spcBef>
      <a:spcAft>
        <a:spcPct val="0"/>
      </a:spcAft>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4pPr>
    <a:lvl5pPr marL="2438339" algn="l" rtl="0" fontAlgn="base">
      <a:spcBef>
        <a:spcPct val="0"/>
      </a:spcBef>
      <a:spcAft>
        <a:spcPct val="0"/>
      </a:spcAft>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5pPr>
    <a:lvl6pPr marL="3047924" algn="l" defTabSz="1219170" rtl="0" eaLnBrk="1" latinLnBrk="0" hangingPunct="1">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6pPr>
    <a:lvl7pPr marL="3657509" algn="l" defTabSz="1219170" rtl="0" eaLnBrk="1" latinLnBrk="0" hangingPunct="1">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7pPr>
    <a:lvl8pPr marL="4267093" algn="l" defTabSz="1219170" rtl="0" eaLnBrk="1" latinLnBrk="0" hangingPunct="1">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8pPr>
    <a:lvl9pPr marL="4876678" algn="l" defTabSz="1219170" rtl="0" eaLnBrk="1" latinLnBrk="0" hangingPunct="1">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9pPr>
  </p:defaultTextStyle>
  <p:extLst>
    <p:ext uri="{521415D9-36F7-43E2-AB2F-B90AF26B5E84}">
      <p14:sectionLst xmlns:p14="http://schemas.microsoft.com/office/powerpoint/2010/main">
        <p14:section name="Default Section" id="{7076CCEB-35BE-45B2-A653-8EB5A15DFA89}">
          <p14:sldIdLst>
            <p14:sldId id="258"/>
            <p14:sldId id="2147470800"/>
            <p14:sldId id="2147478024"/>
            <p14:sldId id="295"/>
          </p14:sldIdLst>
        </p14:section>
        <p14:section name="TO BE DELETED" id="{E2ABBCD3-06DC-4AA9-8BDD-896406B1F1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871714-E2ED-49FC-4465-80516CFC2A3E}" name="Mirlan Aldayarov" initials="MA" userId="S::maldayarov@worldbank.org::05ba80c4-d93e-40e2-b600-9fd36c53282d" providerId="AD"/>
  <p188:author id="{C68A6231-4A2C-EFA4-7DAE-883062ED3C01}" name="Scott Cantor" initials="" userId="S::scantor@worldbank.org::64c2155e-e152-4ffa-b8a4-5b684a1df242" providerId="AD"/>
  <p188:author id="{75FC1943-D264-C53E-491B-18FD09AEFF92}" name="Kerry Louise Gilhar" initials="KLG" userId="S::kerry.gilhar@un.org::ba07cc34-aca2-4bd8-8c66-f0c1acf30db4" providerId="AD"/>
  <p188:author id="{211FA065-7166-1450-2A7F-51FBAB01E438}" name="Meriem Gray" initials="" userId="S::mgray@worldbank.org::51d9b3e0-71e9-4642-aea0-661f83a0108a" providerId="AD"/>
  <p188:author id="{94F47273-6674-DD6D-2E37-6013088DC152}" name="Otilia Iulia Ciotau" initials="OC" userId="S::ociotau@worldbank.org::09aeb4ff-788e-4984-aaf0-10488c487701" providerId="AD"/>
  <p188:author id="{9D9A7194-265A-16BF-83D3-90DE58B5F542}" name="Naoki Fujioka" initials="" userId="S::nfujioka@worldbank.org::0700615a-9a0c-41be-8951-d8e2bf27e7fd" providerId="AD"/>
  <p188:author id="{8825C2BB-4AC5-3708-8A60-78E0B3117205}" name="Heike Reichelt" initials="HR" userId="S::hreichelt@worldbank.org::cae906be-25d1-4365-9777-b97e5359ec9e" providerId="AD"/>
  <p188:author id="{07A429E2-123A-1055-2729-EE13B23FDED1}" name="Carina Cecilia Carrasco" initials="CC" userId="S::ccarrasco@worldbank.org::7e557028-6343-452b-b578-6d1e136bee83" providerId="AD"/>
  <p188:author id="{4B2F94EB-F9C4-0C62-E187-EF2A7C6DA9D8}" name="Fernanda Zavaleta" initials="FZ" userId="S::fzavaleta@worldbank.org::185872be-612c-460d-af9e-7a129d696206" providerId="AD"/>
  <p188:author id="{C987DDED-6E92-F898-FF80-7E9160155413}" name="Noreyana Fernando" initials="NF" userId="S::sfernando5@worldbankgroup.org::65a3e120-03b9-4d67-9d47-ef1215d2b21a" providerId="AD"/>
  <p188:author id="{E414BFF2-201F-0FF6-5426-9018964A8BEE}" name="Nadia Taobane" initials="NT" userId="S::ntaobane@worldbank.org::c6218ce0-8b50-4272-a5cb-88df23165fb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guel Navarro-Martin" initials="MN" lastIdx="2" clrIdx="0">
    <p:extLst>
      <p:ext uri="{19B8F6BF-5375-455C-9EA6-DF929625EA0E}">
        <p15:presenceInfo xmlns:p15="http://schemas.microsoft.com/office/powerpoint/2012/main" userId="S::mnavarromartin@worldbank.org::b08f60e6-dd85-4411-b25b-b82354363344" providerId="AD"/>
      </p:ext>
    </p:extLst>
  </p:cmAuthor>
  <p:cmAuthor id="2" name="Amira Amat" initials="AA" lastIdx="4" clrIdx="1">
    <p:extLst>
      <p:ext uri="{19B8F6BF-5375-455C-9EA6-DF929625EA0E}">
        <p15:presenceInfo xmlns:p15="http://schemas.microsoft.com/office/powerpoint/2012/main" userId="S::aamat@worldbank.org::19e35615-041f-4b96-a406-e0e3c63fbe70" providerId="AD"/>
      </p:ext>
    </p:extLst>
  </p:cmAuthor>
  <p:cmAuthor id="3" name="Kacie Renee Sampson" initials="KRS" lastIdx="1" clrIdx="2">
    <p:extLst>
      <p:ext uri="{19B8F6BF-5375-455C-9EA6-DF929625EA0E}">
        <p15:presenceInfo xmlns:p15="http://schemas.microsoft.com/office/powerpoint/2012/main" userId="S::ksampson@worldbank.org::f1908363-e95f-4a73-9adb-c20ea97542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415"/>
    <a:srgbClr val="00A84C"/>
    <a:srgbClr val="9A282B"/>
    <a:srgbClr val="971B1E"/>
    <a:srgbClr val="094269"/>
    <a:srgbClr val="802987"/>
    <a:srgbClr val="535D6E"/>
    <a:srgbClr val="5B6474"/>
    <a:srgbClr val="144A72"/>
    <a:srgbClr val="9A27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87B274-02ED-47FC-B7C7-662A29C6EACE}" v="1" dt="2026-03-11T05:33:54.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01"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a Taobane" userId="c6218ce0-8b50-4272-a5cb-88df23165fb3" providerId="ADAL" clId="{5261A367-02B4-449A-B402-62C3C5FD2A92}"/>
    <pc:docChg chg="delSld modSld modSection">
      <pc:chgData name="Nadia Taobane" userId="c6218ce0-8b50-4272-a5cb-88df23165fb3" providerId="ADAL" clId="{5261A367-02B4-449A-B402-62C3C5FD2A92}" dt="2026-03-11T05:34:40.728" v="62" actId="20577"/>
      <pc:docMkLst>
        <pc:docMk/>
      </pc:docMkLst>
      <pc:sldChg chg="del">
        <pc:chgData name="Nadia Taobane" userId="c6218ce0-8b50-4272-a5cb-88df23165fb3" providerId="ADAL" clId="{5261A367-02B4-449A-B402-62C3C5FD2A92}" dt="2026-03-11T05:34:26.692" v="50" actId="47"/>
        <pc:sldMkLst>
          <pc:docMk/>
          <pc:sldMk cId="2638254104" sldId="4137"/>
        </pc:sldMkLst>
      </pc:sldChg>
      <pc:sldChg chg="modSp mod">
        <pc:chgData name="Nadia Taobane" userId="c6218ce0-8b50-4272-a5cb-88df23165fb3" providerId="ADAL" clId="{5261A367-02B4-449A-B402-62C3C5FD2A92}" dt="2026-03-11T05:34:40.728" v="62" actId="20577"/>
        <pc:sldMkLst>
          <pc:docMk/>
          <pc:sldMk cId="2741056078" sldId="2147478024"/>
        </pc:sldMkLst>
        <pc:spChg chg="mod">
          <ac:chgData name="Nadia Taobane" userId="c6218ce0-8b50-4272-a5cb-88df23165fb3" providerId="ADAL" clId="{5261A367-02B4-449A-B402-62C3C5FD2A92}" dt="2026-03-11T05:34:40.728" v="62" actId="20577"/>
          <ac:spMkLst>
            <pc:docMk/>
            <pc:sldMk cId="2741056078" sldId="2147478024"/>
            <ac:spMk id="5" creationId="{1C50FA6E-945F-7049-E789-24A75AF8A34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BF1B10-B6BC-4D16-8E8A-1F007BAD6F57}"/>
              </a:ext>
            </a:extLst>
          </p:cNvPr>
          <p:cNvSpPr>
            <a:spLocks noGrp="1"/>
          </p:cNvSpPr>
          <p:nvPr>
            <p:ph type="hdr" sz="quarter"/>
          </p:nvPr>
        </p:nvSpPr>
        <p:spPr>
          <a:xfrm>
            <a:off x="1" y="0"/>
            <a:ext cx="3025402" cy="457513"/>
          </a:xfrm>
          <a:prstGeom prst="rect">
            <a:avLst/>
          </a:prstGeom>
        </p:spPr>
        <p:txBody>
          <a:bodyPr vert="horz" lIns="90416" tIns="45208" rIns="90416" bIns="45208"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a:extLst>
              <a:ext uri="{FF2B5EF4-FFF2-40B4-BE49-F238E27FC236}">
                <a16:creationId xmlns:a16="http://schemas.microsoft.com/office/drawing/2014/main" id="{6D11A476-0142-4EF1-AB3D-BCEB950BEF07}"/>
              </a:ext>
            </a:extLst>
          </p:cNvPr>
          <p:cNvSpPr>
            <a:spLocks noGrp="1"/>
          </p:cNvSpPr>
          <p:nvPr>
            <p:ph type="dt" sz="quarter" idx="1"/>
          </p:nvPr>
        </p:nvSpPr>
        <p:spPr>
          <a:xfrm>
            <a:off x="3953256" y="0"/>
            <a:ext cx="3025402" cy="457513"/>
          </a:xfrm>
          <a:prstGeom prst="rect">
            <a:avLst/>
          </a:prstGeom>
        </p:spPr>
        <p:txBody>
          <a:bodyPr vert="horz" lIns="90416" tIns="45208" rIns="90416" bIns="45208" rtlCol="0"/>
          <a:lstStyle>
            <a:lvl1pPr algn="r">
              <a:defRPr sz="1200">
                <a:latin typeface="Trebuchet MS" pitchFamily="34" charset="0"/>
                <a:ea typeface="+mn-ea"/>
                <a:cs typeface="Times New Roman" pitchFamily="18" charset="0"/>
              </a:defRPr>
            </a:lvl1pPr>
          </a:lstStyle>
          <a:p>
            <a:pPr>
              <a:defRPr/>
            </a:pPr>
            <a:fld id="{61AE0ED3-6925-422F-9460-58DE436A63C5}" type="datetimeFigureOut">
              <a:rPr lang="en-US"/>
              <a:pPr>
                <a:defRPr/>
              </a:pPr>
              <a:t>3/11/2026</a:t>
            </a:fld>
            <a:endParaRPr lang="en-US"/>
          </a:p>
        </p:txBody>
      </p:sp>
      <p:sp>
        <p:nvSpPr>
          <p:cNvPr id="4" name="Footer Placeholder 3">
            <a:extLst>
              <a:ext uri="{FF2B5EF4-FFF2-40B4-BE49-F238E27FC236}">
                <a16:creationId xmlns:a16="http://schemas.microsoft.com/office/drawing/2014/main" id="{A4FCCAF9-4F59-4857-88A8-07E410B7852C}"/>
              </a:ext>
            </a:extLst>
          </p:cNvPr>
          <p:cNvSpPr>
            <a:spLocks noGrp="1"/>
          </p:cNvSpPr>
          <p:nvPr>
            <p:ph type="ftr" sz="quarter" idx="2"/>
          </p:nvPr>
        </p:nvSpPr>
        <p:spPr>
          <a:xfrm>
            <a:off x="1" y="8684926"/>
            <a:ext cx="3025402" cy="457513"/>
          </a:xfrm>
          <a:prstGeom prst="rect">
            <a:avLst/>
          </a:prstGeom>
        </p:spPr>
        <p:txBody>
          <a:bodyPr vert="horz" lIns="90416" tIns="45208" rIns="90416" bIns="45208"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172095E1-D82E-43B2-820D-BE78F799FCA5}"/>
              </a:ext>
            </a:extLst>
          </p:cNvPr>
          <p:cNvSpPr>
            <a:spLocks noGrp="1"/>
          </p:cNvSpPr>
          <p:nvPr>
            <p:ph type="sldNum" sz="quarter" idx="3"/>
          </p:nvPr>
        </p:nvSpPr>
        <p:spPr>
          <a:xfrm>
            <a:off x="3953256" y="8684926"/>
            <a:ext cx="3025402" cy="457513"/>
          </a:xfrm>
          <a:prstGeom prst="rect">
            <a:avLst/>
          </a:prstGeom>
        </p:spPr>
        <p:txBody>
          <a:bodyPr vert="horz" wrap="square" lIns="90416" tIns="45208" rIns="90416" bIns="45208" numCol="1" anchor="b" anchorCtr="0" compatLnSpc="1">
            <a:prstTxWarp prst="textNoShape">
              <a:avLst/>
            </a:prstTxWarp>
          </a:bodyPr>
          <a:lstStyle>
            <a:lvl1pPr algn="r">
              <a:defRPr sz="1200">
                <a:cs typeface="Times New Roman" panose="02020603050405020304" pitchFamily="18" charset="0"/>
              </a:defRPr>
            </a:lvl1pPr>
          </a:lstStyle>
          <a:p>
            <a:fld id="{32CB91EA-FC03-44AC-BE00-A1606240413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355760-B21F-4397-8F0F-A29C1EBD2C3E}"/>
              </a:ext>
            </a:extLst>
          </p:cNvPr>
          <p:cNvSpPr>
            <a:spLocks noGrp="1"/>
          </p:cNvSpPr>
          <p:nvPr>
            <p:ph type="hdr" sz="quarter"/>
          </p:nvPr>
        </p:nvSpPr>
        <p:spPr>
          <a:xfrm>
            <a:off x="1" y="0"/>
            <a:ext cx="3025402" cy="457513"/>
          </a:xfrm>
          <a:prstGeom prst="rect">
            <a:avLst/>
          </a:prstGeom>
        </p:spPr>
        <p:txBody>
          <a:bodyPr vert="horz" lIns="90416" tIns="45208" rIns="90416" bIns="45208"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a:extLst>
              <a:ext uri="{FF2B5EF4-FFF2-40B4-BE49-F238E27FC236}">
                <a16:creationId xmlns:a16="http://schemas.microsoft.com/office/drawing/2014/main" id="{80738093-DE24-47FB-ABB5-40D109E1C2EC}"/>
              </a:ext>
            </a:extLst>
          </p:cNvPr>
          <p:cNvSpPr>
            <a:spLocks noGrp="1"/>
          </p:cNvSpPr>
          <p:nvPr>
            <p:ph type="dt" idx="1"/>
          </p:nvPr>
        </p:nvSpPr>
        <p:spPr>
          <a:xfrm>
            <a:off x="3953256" y="0"/>
            <a:ext cx="3025402" cy="457513"/>
          </a:xfrm>
          <a:prstGeom prst="rect">
            <a:avLst/>
          </a:prstGeom>
        </p:spPr>
        <p:txBody>
          <a:bodyPr vert="horz" lIns="90416" tIns="45208" rIns="90416" bIns="45208" rtlCol="0"/>
          <a:lstStyle>
            <a:lvl1pPr algn="r">
              <a:defRPr sz="1200">
                <a:latin typeface="Trebuchet MS" pitchFamily="34" charset="0"/>
                <a:ea typeface="+mn-ea"/>
                <a:cs typeface="Times New Roman" pitchFamily="18" charset="0"/>
              </a:defRPr>
            </a:lvl1pPr>
          </a:lstStyle>
          <a:p>
            <a:pPr>
              <a:defRPr/>
            </a:pPr>
            <a:fld id="{559FEA3C-E17E-4099-8376-C0395794137E}" type="datetimeFigureOut">
              <a:rPr lang="en-US"/>
              <a:pPr>
                <a:defRPr/>
              </a:pPr>
              <a:t>3/11/2026</a:t>
            </a:fld>
            <a:endParaRPr lang="en-US"/>
          </a:p>
        </p:txBody>
      </p:sp>
      <p:sp>
        <p:nvSpPr>
          <p:cNvPr id="4" name="Slide Image Placeholder 3">
            <a:extLst>
              <a:ext uri="{FF2B5EF4-FFF2-40B4-BE49-F238E27FC236}">
                <a16:creationId xmlns:a16="http://schemas.microsoft.com/office/drawing/2014/main" id="{FE6C2810-B51E-4D49-9EE2-73A44684CFB4}"/>
              </a:ext>
            </a:extLst>
          </p:cNvPr>
          <p:cNvSpPr>
            <a:spLocks noGrp="1" noRot="1" noChangeAspect="1"/>
          </p:cNvSpPr>
          <p:nvPr>
            <p:ph type="sldImg" idx="2"/>
          </p:nvPr>
        </p:nvSpPr>
        <p:spPr>
          <a:xfrm>
            <a:off x="442913" y="685800"/>
            <a:ext cx="6094412" cy="3429000"/>
          </a:xfrm>
          <a:prstGeom prst="rect">
            <a:avLst/>
          </a:prstGeom>
          <a:noFill/>
          <a:ln w="12700">
            <a:solidFill>
              <a:prstClr val="black"/>
            </a:solidFill>
          </a:ln>
        </p:spPr>
        <p:txBody>
          <a:bodyPr vert="horz" lIns="90416" tIns="45208" rIns="90416" bIns="45208" rtlCol="0" anchor="ctr"/>
          <a:lstStyle/>
          <a:p>
            <a:pPr lvl="0"/>
            <a:endParaRPr lang="en-US" noProof="0"/>
          </a:p>
        </p:txBody>
      </p:sp>
      <p:sp>
        <p:nvSpPr>
          <p:cNvPr id="5" name="Notes Placeholder 4">
            <a:extLst>
              <a:ext uri="{FF2B5EF4-FFF2-40B4-BE49-F238E27FC236}">
                <a16:creationId xmlns:a16="http://schemas.microsoft.com/office/drawing/2014/main" id="{10E11F6C-B0DC-46A8-AA81-702C273CDDAF}"/>
              </a:ext>
            </a:extLst>
          </p:cNvPr>
          <p:cNvSpPr>
            <a:spLocks noGrp="1"/>
          </p:cNvSpPr>
          <p:nvPr>
            <p:ph type="body" sz="quarter" idx="3"/>
          </p:nvPr>
        </p:nvSpPr>
        <p:spPr>
          <a:xfrm>
            <a:off x="698656" y="4344025"/>
            <a:ext cx="5582926" cy="4114488"/>
          </a:xfrm>
          <a:prstGeom prst="rect">
            <a:avLst/>
          </a:prstGeom>
        </p:spPr>
        <p:txBody>
          <a:bodyPr vert="horz" lIns="90416" tIns="45208" rIns="90416" bIns="4520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5926236-5429-4B40-BA58-80BE730A0636}"/>
              </a:ext>
            </a:extLst>
          </p:cNvPr>
          <p:cNvSpPr>
            <a:spLocks noGrp="1"/>
          </p:cNvSpPr>
          <p:nvPr>
            <p:ph type="ftr" sz="quarter" idx="4"/>
          </p:nvPr>
        </p:nvSpPr>
        <p:spPr>
          <a:xfrm>
            <a:off x="1" y="8684926"/>
            <a:ext cx="3025402" cy="457513"/>
          </a:xfrm>
          <a:prstGeom prst="rect">
            <a:avLst/>
          </a:prstGeom>
        </p:spPr>
        <p:txBody>
          <a:bodyPr vert="horz" lIns="90416" tIns="45208" rIns="90416" bIns="45208"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593ACACF-EFDD-42F6-8991-AAE2750ED954}"/>
              </a:ext>
            </a:extLst>
          </p:cNvPr>
          <p:cNvSpPr>
            <a:spLocks noGrp="1"/>
          </p:cNvSpPr>
          <p:nvPr>
            <p:ph type="sldNum" sz="quarter" idx="5"/>
          </p:nvPr>
        </p:nvSpPr>
        <p:spPr>
          <a:xfrm>
            <a:off x="3953256" y="8684926"/>
            <a:ext cx="3025402" cy="457513"/>
          </a:xfrm>
          <a:prstGeom prst="rect">
            <a:avLst/>
          </a:prstGeom>
        </p:spPr>
        <p:txBody>
          <a:bodyPr vert="horz" wrap="square" lIns="90416" tIns="45208" rIns="90416" bIns="45208" numCol="1" anchor="b" anchorCtr="0" compatLnSpc="1">
            <a:prstTxWarp prst="textNoShape">
              <a:avLst/>
            </a:prstTxWarp>
          </a:bodyPr>
          <a:lstStyle>
            <a:lvl1pPr algn="r">
              <a:defRPr sz="1200">
                <a:cs typeface="Times New Roman" panose="02020603050405020304" pitchFamily="18" charset="0"/>
              </a:defRPr>
            </a:lvl1pPr>
          </a:lstStyle>
          <a:p>
            <a:fld id="{3763DFFB-0ABD-40A1-97D7-5009BD7E9B4A}"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609585" rtl="0" eaLnBrk="0" fontAlgn="base" hangingPunct="0">
      <a:spcBef>
        <a:spcPct val="30000"/>
      </a:spcBef>
      <a:spcAft>
        <a:spcPct val="0"/>
      </a:spcAft>
      <a:defRPr sz="1600" kern="1200">
        <a:solidFill>
          <a:schemeClr val="tx1"/>
        </a:solidFill>
        <a:latin typeface="+mn-lt"/>
        <a:ea typeface="MS PGothic" pitchFamily="34" charset="-128"/>
        <a:cs typeface="ＭＳ Ｐゴシック" charset="0"/>
      </a:defRPr>
    </a:lvl1pPr>
    <a:lvl2pPr marL="609585" algn="l" defTabSz="609585" rtl="0" eaLnBrk="0" fontAlgn="base" hangingPunct="0">
      <a:spcBef>
        <a:spcPct val="30000"/>
      </a:spcBef>
      <a:spcAft>
        <a:spcPct val="0"/>
      </a:spcAft>
      <a:defRPr sz="1600" kern="1200">
        <a:solidFill>
          <a:schemeClr val="tx1"/>
        </a:solidFill>
        <a:latin typeface="+mn-lt"/>
        <a:ea typeface="MS PGothic" pitchFamily="34" charset="-128"/>
        <a:cs typeface="+mn-cs"/>
      </a:defRPr>
    </a:lvl2pPr>
    <a:lvl3pPr marL="1219170" algn="l" defTabSz="609585" rtl="0" eaLnBrk="0" fontAlgn="base" hangingPunct="0">
      <a:spcBef>
        <a:spcPct val="30000"/>
      </a:spcBef>
      <a:spcAft>
        <a:spcPct val="0"/>
      </a:spcAft>
      <a:defRPr sz="1600" kern="1200">
        <a:solidFill>
          <a:schemeClr val="tx1"/>
        </a:solidFill>
        <a:latin typeface="+mn-lt"/>
        <a:ea typeface="MS PGothic" pitchFamily="34" charset="-128"/>
        <a:cs typeface="+mn-cs"/>
      </a:defRPr>
    </a:lvl3pPr>
    <a:lvl4pPr marL="1828754" algn="l" defTabSz="609585" rtl="0" eaLnBrk="0" fontAlgn="base" hangingPunct="0">
      <a:spcBef>
        <a:spcPct val="30000"/>
      </a:spcBef>
      <a:spcAft>
        <a:spcPct val="0"/>
      </a:spcAft>
      <a:defRPr sz="1600" kern="1200">
        <a:solidFill>
          <a:schemeClr val="tx1"/>
        </a:solidFill>
        <a:latin typeface="+mn-lt"/>
        <a:ea typeface="MS PGothic" pitchFamily="34" charset="-128"/>
        <a:cs typeface="+mn-cs"/>
      </a:defRPr>
    </a:lvl4pPr>
    <a:lvl5pPr marL="2438339" algn="l" defTabSz="609585" rtl="0" eaLnBrk="0" fontAlgn="base" hangingPunct="0">
      <a:spcBef>
        <a:spcPct val="30000"/>
      </a:spcBef>
      <a:spcAft>
        <a:spcPct val="0"/>
      </a:spcAft>
      <a:defRPr sz="1600" kern="1200">
        <a:solidFill>
          <a:schemeClr val="tx1"/>
        </a:solidFill>
        <a:latin typeface="+mn-lt"/>
        <a:ea typeface="MS PGothic" pitchFamily="34" charset="-128"/>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0" fontAlgn="base" latinLnBrk="0" hangingPunct="0">
              <a:lnSpc>
                <a:spcPct val="100000"/>
              </a:lnSpc>
              <a:spcBef>
                <a:spcPct val="30000"/>
              </a:spcBef>
              <a:spcAft>
                <a:spcPct val="0"/>
              </a:spcAft>
              <a:buClrTx/>
              <a:buSzTx/>
              <a:buFontTx/>
              <a:buNone/>
              <a:tabLst/>
              <a:defRPr/>
            </a:pPr>
            <a:r>
              <a:rPr lang="en-US" sz="1600" dirty="0">
                <a:latin typeface="Open Sans" panose="020B0606030504020204" pitchFamily="34" charset="0"/>
                <a:ea typeface="Open Sans" panose="020B0606030504020204" pitchFamily="34" charset="0"/>
                <a:cs typeface="Open Sans" panose="020B0606030504020204" pitchFamily="34" charset="0"/>
              </a:rPr>
              <a:t>Leveraging regional power integration—one of the five pillars of the National Energy Compacts—offers a transformative opportunity to expand electricity access and strengthen energy sector foundations, in support of Mission 300</a:t>
            </a:r>
          </a:p>
          <a:p>
            <a:endParaRPr lang="en-US" dirty="0"/>
          </a:p>
        </p:txBody>
      </p:sp>
      <p:sp>
        <p:nvSpPr>
          <p:cNvPr id="4" name="Slide Number Placeholder 3"/>
          <p:cNvSpPr>
            <a:spLocks noGrp="1"/>
          </p:cNvSpPr>
          <p:nvPr>
            <p:ph type="sldNum" sz="quarter" idx="5"/>
          </p:nvPr>
        </p:nvSpPr>
        <p:spPr/>
        <p:txBody>
          <a:bodyPr/>
          <a:lstStyle/>
          <a:p>
            <a:fld id="{3763DFFB-0ABD-40A1-97D7-5009BD7E9B4A}" type="slidenum">
              <a:rPr lang="en-US" altLang="en-US" smtClean="0"/>
              <a:pPr/>
              <a:t>1</a:t>
            </a:fld>
            <a:endParaRPr lang="en-US" altLang="en-US"/>
          </a:p>
        </p:txBody>
      </p:sp>
    </p:spTree>
    <p:extLst>
      <p:ext uri="{BB962C8B-B14F-4D97-AF65-F5344CB8AC3E}">
        <p14:creationId xmlns:p14="http://schemas.microsoft.com/office/powerpoint/2010/main" val="95423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709F3-119F-736A-4777-41355F810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1A6E9-B344-3C14-DC3E-6DE6D6CC21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90563-046E-A3D5-CAB6-EDDAFCF8DF5C}"/>
              </a:ext>
            </a:extLst>
          </p:cNvPr>
          <p:cNvSpPr>
            <a:spLocks noGrp="1"/>
          </p:cNvSpPr>
          <p:nvPr>
            <p:ph type="body" idx="1"/>
          </p:nvPr>
        </p:nvSpPr>
        <p:spPr/>
        <p:txBody>
          <a:bodyPr/>
          <a:lstStyle/>
          <a:p>
            <a:pPr marL="0" marR="0" lvl="0" indent="0" algn="l" defTabSz="609585" rtl="0" eaLnBrk="0" fontAlgn="base" latinLnBrk="0" hangingPunct="0">
              <a:lnSpc>
                <a:spcPct val="100000"/>
              </a:lnSpc>
              <a:spcBef>
                <a:spcPct val="30000"/>
              </a:spcBef>
              <a:spcAft>
                <a:spcPct val="0"/>
              </a:spcAft>
              <a:buClrTx/>
              <a:buSzTx/>
              <a:buFontTx/>
              <a:buNone/>
              <a:tabLst/>
              <a:defRPr/>
            </a:pPr>
            <a:r>
              <a:rPr lang="en-US" sz="1600" dirty="0">
                <a:latin typeface="Open Sans" panose="020B0606030504020204" pitchFamily="34" charset="0"/>
                <a:ea typeface="Open Sans" panose="020B0606030504020204" pitchFamily="34" charset="0"/>
                <a:cs typeface="Open Sans" panose="020B0606030504020204" pitchFamily="34" charset="0"/>
              </a:rPr>
              <a:t>Leveraging regional power integration—one of the five pillars of the National Energy Compacts—offers a transformative opportunity to expand electricity access and strengthen energy sector foundations, in support of Mission 300</a:t>
            </a:r>
          </a:p>
          <a:p>
            <a:endParaRPr lang="en-US" dirty="0"/>
          </a:p>
        </p:txBody>
      </p:sp>
      <p:sp>
        <p:nvSpPr>
          <p:cNvPr id="4" name="Slide Number Placeholder 3">
            <a:extLst>
              <a:ext uri="{FF2B5EF4-FFF2-40B4-BE49-F238E27FC236}">
                <a16:creationId xmlns:a16="http://schemas.microsoft.com/office/drawing/2014/main" id="{426342AF-1F60-1C5C-1961-3291436A2598}"/>
              </a:ext>
            </a:extLst>
          </p:cNvPr>
          <p:cNvSpPr>
            <a:spLocks noGrp="1"/>
          </p:cNvSpPr>
          <p:nvPr>
            <p:ph type="sldNum" sz="quarter" idx="5"/>
          </p:nvPr>
        </p:nvSpPr>
        <p:spPr/>
        <p:txBody>
          <a:bodyPr/>
          <a:lstStyle/>
          <a:p>
            <a:fld id="{3763DFFB-0ABD-40A1-97D7-5009BD7E9B4A}" type="slidenum">
              <a:rPr lang="en-US" altLang="en-US" smtClean="0"/>
              <a:pPr/>
              <a:t>2</a:t>
            </a:fld>
            <a:endParaRPr lang="en-US" altLang="en-US"/>
          </a:p>
        </p:txBody>
      </p:sp>
    </p:spTree>
    <p:extLst>
      <p:ext uri="{BB962C8B-B14F-4D97-AF65-F5344CB8AC3E}">
        <p14:creationId xmlns:p14="http://schemas.microsoft.com/office/powerpoint/2010/main" val="1855582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471370-9936-42B7-812E-763E3A39C25A}" type="slidenum">
              <a:rPr lang="en-US" smtClean="0"/>
              <a:t>3</a:t>
            </a:fld>
            <a:endParaRPr lang="en-US"/>
          </a:p>
        </p:txBody>
      </p:sp>
    </p:spTree>
    <p:extLst>
      <p:ext uri="{BB962C8B-B14F-4D97-AF65-F5344CB8AC3E}">
        <p14:creationId xmlns:p14="http://schemas.microsoft.com/office/powerpoint/2010/main" val="3447927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3">
    <p:spTree>
      <p:nvGrpSpPr>
        <p:cNvPr id="1" name=""/>
        <p:cNvGrpSpPr/>
        <p:nvPr/>
      </p:nvGrpSpPr>
      <p:grpSpPr>
        <a:xfrm>
          <a:off x="0" y="0"/>
          <a:ext cx="0" cy="0"/>
          <a:chOff x="0" y="0"/>
          <a:chExt cx="0" cy="0"/>
        </a:xfrm>
      </p:grpSpPr>
      <p:pic>
        <p:nvPicPr>
          <p:cNvPr id="7" name="Picture 6" descr="Solar panels and wind turbines in front of a sunset&#10;&#10;AI-generated content may be incorrect.">
            <a:extLst>
              <a:ext uri="{FF2B5EF4-FFF2-40B4-BE49-F238E27FC236}">
                <a16:creationId xmlns:a16="http://schemas.microsoft.com/office/drawing/2014/main" id="{4C705F04-D327-A2C9-E675-C8C4332F60BB}"/>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rcRect l="8732" r="24751" b="12576"/>
          <a:stretch/>
        </p:blipFill>
        <p:spPr>
          <a:xfrm flipH="1">
            <a:off x="0" y="-1"/>
            <a:ext cx="12192000" cy="6858001"/>
          </a:xfrm>
          <a:prstGeom prst="rect">
            <a:avLst/>
          </a:prstGeom>
        </p:spPr>
      </p:pic>
      <p:pic>
        <p:nvPicPr>
          <p:cNvPr id="5" name="Frame with globe">
            <a:extLst>
              <a:ext uri="{FF2B5EF4-FFF2-40B4-BE49-F238E27FC236}">
                <a16:creationId xmlns:a16="http://schemas.microsoft.com/office/drawing/2014/main" id="{410E11CB-B588-BF52-0F19-3AE8CED0EE2D}"/>
              </a:ext>
            </a:extLst>
          </p:cNvPr>
          <p:cNvPicPr/>
          <p:nvPr userDrawn="1"/>
        </p:nvPicPr>
        <p:blipFill>
          <a:blip r:embed="rId3">
            <a:extLst>
              <a:ext uri="{28A0092B-C50C-407E-A947-70E740481C1C}">
                <a14:useLocalDpi xmlns:a14="http://schemas.microsoft.com/office/drawing/2010/main" val="0"/>
              </a:ext>
            </a:extLst>
          </a:blip>
          <a:srcRect/>
          <a:stretch/>
        </p:blipFill>
        <p:spPr>
          <a:xfrm>
            <a:off x="0" y="0"/>
            <a:ext cx="12191038" cy="6857458"/>
          </a:xfrm>
          <a:prstGeom prst="rect">
            <a:avLst/>
          </a:prstGeom>
        </p:spPr>
      </p:pic>
      <p:pic>
        <p:nvPicPr>
          <p:cNvPr id="16" name="WBG logo ">
            <a:extLst>
              <a:ext uri="{FF2B5EF4-FFF2-40B4-BE49-F238E27FC236}">
                <a16:creationId xmlns:a16="http://schemas.microsoft.com/office/drawing/2014/main" id="{95F96F33-09DF-42EA-C726-9FE93775DEFD}"/>
              </a:ext>
            </a:extLst>
          </p:cNvPr>
          <p:cNvPicPr>
            <a:picLocks noChangeAspect="1"/>
          </p:cNvPicPr>
          <p:nvPr userDrawn="1"/>
        </p:nvPicPr>
        <p:blipFill>
          <a:blip r:embed="rId4"/>
          <a:stretch>
            <a:fillRect/>
          </a:stretch>
        </p:blipFill>
        <p:spPr>
          <a:xfrm>
            <a:off x="9909544" y="367395"/>
            <a:ext cx="1898710" cy="860218"/>
          </a:xfrm>
          <a:prstGeom prst="rect">
            <a:avLst/>
          </a:prstGeom>
        </p:spPr>
      </p:pic>
      <p:sp>
        <p:nvSpPr>
          <p:cNvPr id="3" name="Presentation title text ">
            <a:extLst>
              <a:ext uri="{FF2B5EF4-FFF2-40B4-BE49-F238E27FC236}">
                <a16:creationId xmlns:a16="http://schemas.microsoft.com/office/drawing/2014/main" id="{59D1CC76-2290-C49B-2C4E-4B27C13CBFB6}"/>
              </a:ext>
            </a:extLst>
          </p:cNvPr>
          <p:cNvSpPr>
            <a:spLocks noGrp="1"/>
          </p:cNvSpPr>
          <p:nvPr>
            <p:ph type="title" hasCustomPrompt="1"/>
          </p:nvPr>
        </p:nvSpPr>
        <p:spPr>
          <a:xfrm>
            <a:off x="475185" y="553265"/>
            <a:ext cx="7025546" cy="1021332"/>
          </a:xfrm>
          <a:prstGeom prst="rect">
            <a:avLst/>
          </a:prstGeom>
        </p:spPr>
        <p:txBody>
          <a:bodyPr anchor="b">
            <a:noAutofit/>
          </a:bodyPr>
          <a:lstStyle>
            <a:lvl1pPr algn="l">
              <a:lnSpc>
                <a:spcPct val="100000"/>
              </a:lnSpc>
              <a:spcBef>
                <a:spcPts val="0"/>
              </a:spcBef>
              <a:defRPr sz="2800" b="0" i="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ADD YOUR PRESENTATION TITLE</a:t>
            </a:r>
          </a:p>
        </p:txBody>
      </p:sp>
      <p:sp>
        <p:nvSpPr>
          <p:cNvPr id="4" name="Subhead text">
            <a:extLst>
              <a:ext uri="{FF2B5EF4-FFF2-40B4-BE49-F238E27FC236}">
                <a16:creationId xmlns:a16="http://schemas.microsoft.com/office/drawing/2014/main" id="{ED3B7817-A053-D185-17E3-F63AD899C7B1}"/>
              </a:ext>
            </a:extLst>
          </p:cNvPr>
          <p:cNvSpPr>
            <a:spLocks noGrp="1"/>
          </p:cNvSpPr>
          <p:nvPr>
            <p:ph type="body" sz="quarter" idx="13" hasCustomPrompt="1"/>
          </p:nvPr>
        </p:nvSpPr>
        <p:spPr>
          <a:xfrm>
            <a:off x="482898" y="1598825"/>
            <a:ext cx="5532901" cy="346943"/>
          </a:xfrm>
          <a:prstGeom prst="rect">
            <a:avLst/>
          </a:prstGeom>
        </p:spPr>
        <p:txBody>
          <a:bodyPr>
            <a:noAutofit/>
          </a:bodyPr>
          <a:lstStyle>
            <a:lvl1pPr marL="0" indent="0" algn="l">
              <a:lnSpc>
                <a:spcPct val="100000"/>
              </a:lnSpc>
              <a:spcBef>
                <a:spcPts val="0"/>
              </a:spcBef>
              <a:defRPr sz="1800" b="1" i="0" cap="none" baseline="0">
                <a:solidFill>
                  <a:srgbClr val="094269"/>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a:t>Subhead text</a:t>
            </a:r>
          </a:p>
        </p:txBody>
      </p:sp>
      <p:pic>
        <p:nvPicPr>
          <p:cNvPr id="2" name="Picture 1">
            <a:extLst>
              <a:ext uri="{FF2B5EF4-FFF2-40B4-BE49-F238E27FC236}">
                <a16:creationId xmlns:a16="http://schemas.microsoft.com/office/drawing/2014/main" id="{7441435B-9918-88BE-3C35-ADD1EF83F4C0}"/>
              </a:ext>
            </a:extLst>
          </p:cNvPr>
          <p:cNvPicPr>
            <a:picLocks noChangeAspect="1"/>
          </p:cNvPicPr>
          <p:nvPr userDrawn="1"/>
        </p:nvPicPr>
        <p:blipFill rotWithShape="1">
          <a:blip r:embed="rId5"/>
          <a:srcRect l="48824" b="62471"/>
          <a:stretch/>
        </p:blipFill>
        <p:spPr>
          <a:xfrm>
            <a:off x="0" y="4304976"/>
            <a:ext cx="3519580" cy="2573747"/>
          </a:xfrm>
          <a:prstGeom prst="rect">
            <a:avLst/>
          </a:prstGeom>
        </p:spPr>
      </p:pic>
    </p:spTree>
    <p:extLst>
      <p:ext uri="{BB962C8B-B14F-4D97-AF65-F5344CB8AC3E}">
        <p14:creationId xmlns:p14="http://schemas.microsoft.com/office/powerpoint/2010/main" val="19105029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47E136-5E75-A607-A9FA-C401E73031E5}"/>
              </a:ext>
            </a:extLst>
          </p:cNvPr>
          <p:cNvPicPr>
            <a:picLocks noChangeAspect="1"/>
          </p:cNvPicPr>
          <p:nvPr userDrawn="1"/>
        </p:nvPicPr>
        <p:blipFill rotWithShape="1">
          <a:blip r:embed="rId2">
            <a:alphaModFix amt="10000"/>
          </a:blip>
          <a:srcRect l="38765" t="74824"/>
          <a:stretch/>
        </p:blipFill>
        <p:spPr>
          <a:xfrm>
            <a:off x="-27590" y="-11613"/>
            <a:ext cx="5930218" cy="2454043"/>
          </a:xfrm>
          <a:prstGeom prst="rect">
            <a:avLst/>
          </a:prstGeom>
        </p:spPr>
      </p:pic>
      <p:pic>
        <p:nvPicPr>
          <p:cNvPr id="3" name="Picture 2">
            <a:extLst>
              <a:ext uri="{FF2B5EF4-FFF2-40B4-BE49-F238E27FC236}">
                <a16:creationId xmlns:a16="http://schemas.microsoft.com/office/drawing/2014/main" id="{E7CE3254-063F-1B0A-1AD2-1412B90CF111}"/>
              </a:ext>
            </a:extLst>
          </p:cNvPr>
          <p:cNvPicPr>
            <a:picLocks noChangeAspect="1"/>
          </p:cNvPicPr>
          <p:nvPr userDrawn="1"/>
        </p:nvPicPr>
        <p:blipFill rotWithShape="1">
          <a:blip r:embed="rId2">
            <a:alphaModFix amt="10000"/>
          </a:blip>
          <a:srcRect r="42645" b="48195"/>
          <a:stretch/>
        </p:blipFill>
        <p:spPr>
          <a:xfrm>
            <a:off x="6660384" y="1818112"/>
            <a:ext cx="5554460" cy="5049827"/>
          </a:xfrm>
          <a:prstGeom prst="rect">
            <a:avLst/>
          </a:prstGeom>
        </p:spPr>
      </p:pic>
      <p:cxnSp>
        <p:nvCxnSpPr>
          <p:cNvPr id="11" name="White line">
            <a:extLst>
              <a:ext uri="{FF2B5EF4-FFF2-40B4-BE49-F238E27FC236}">
                <a16:creationId xmlns:a16="http://schemas.microsoft.com/office/drawing/2014/main" id="{6366EC26-88AE-B988-CFAC-CF080DBA3810}"/>
              </a:ext>
            </a:extLst>
          </p:cNvPr>
          <p:cNvCxnSpPr/>
          <p:nvPr userDrawn="1"/>
        </p:nvCxnSpPr>
        <p:spPr bwMode="auto">
          <a:xfrm>
            <a:off x="377365" y="1127052"/>
            <a:ext cx="11446039" cy="0"/>
          </a:xfrm>
          <a:prstGeom prst="line">
            <a:avLst/>
          </a:prstGeom>
          <a:noFill/>
          <a:ln w="12700" cap="rnd" cmpd="sng" algn="ctr">
            <a:solidFill>
              <a:srgbClr val="094269"/>
            </a:solidFill>
            <a:prstDash val="solid"/>
            <a:round/>
            <a:headEnd type="none" w="med" len="med"/>
            <a:tailEnd type="none" w="med" len="med"/>
          </a:ln>
          <a:effectLst/>
        </p:spPr>
      </p:cxnSp>
      <p:sp>
        <p:nvSpPr>
          <p:cNvPr id="12" name="Title">
            <a:extLst>
              <a:ext uri="{FF2B5EF4-FFF2-40B4-BE49-F238E27FC236}">
                <a16:creationId xmlns:a16="http://schemas.microsoft.com/office/drawing/2014/main" id="{F771E164-E195-61C1-09A1-68576CBEA8D7}"/>
              </a:ext>
            </a:extLst>
          </p:cNvPr>
          <p:cNvSpPr>
            <a:spLocks noGrp="1"/>
          </p:cNvSpPr>
          <p:nvPr>
            <p:ph type="title" hasCustomPrompt="1"/>
          </p:nvPr>
        </p:nvSpPr>
        <p:spPr>
          <a:xfrm>
            <a:off x="362617" y="221198"/>
            <a:ext cx="4693913" cy="432583"/>
          </a:xfrm>
          <a:prstGeom prst="rect">
            <a:avLst/>
          </a:prstGeom>
        </p:spPr>
        <p:txBody>
          <a:bodyPr anchor="b">
            <a:noAutofit/>
          </a:bodyPr>
          <a:lstStyle>
            <a:lvl1pPr algn="l">
              <a:lnSpc>
                <a:spcPct val="80000"/>
              </a:lnSpc>
              <a:spcBef>
                <a:spcPts val="0"/>
              </a:spcBef>
              <a:defRPr sz="2700" b="0" i="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PAGE HEADER</a:t>
            </a:r>
          </a:p>
        </p:txBody>
      </p:sp>
      <p:sp>
        <p:nvSpPr>
          <p:cNvPr id="13" name="Subhead">
            <a:extLst>
              <a:ext uri="{FF2B5EF4-FFF2-40B4-BE49-F238E27FC236}">
                <a16:creationId xmlns:a16="http://schemas.microsoft.com/office/drawing/2014/main" id="{7633C42D-6DCF-B3BF-4B78-9196FE10AE00}"/>
              </a:ext>
            </a:extLst>
          </p:cNvPr>
          <p:cNvSpPr>
            <a:spLocks noGrp="1"/>
          </p:cNvSpPr>
          <p:nvPr>
            <p:ph type="body" sz="quarter" idx="13" hasCustomPrompt="1"/>
          </p:nvPr>
        </p:nvSpPr>
        <p:spPr>
          <a:xfrm>
            <a:off x="375869" y="564227"/>
            <a:ext cx="3433509" cy="420565"/>
          </a:xfrm>
          <a:prstGeom prst="rect">
            <a:avLst/>
          </a:prstGeom>
        </p:spPr>
        <p:txBody>
          <a:bodyPr>
            <a:noAutofit/>
          </a:bodyPr>
          <a:lstStyle>
            <a:lvl1pPr marL="0" indent="0" algn="l">
              <a:lnSpc>
                <a:spcPct val="100000"/>
              </a:lnSpc>
              <a:spcBef>
                <a:spcPts val="0"/>
              </a:spcBef>
              <a:defRPr sz="2000" b="0" i="1"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a:t>Click to edit page </a:t>
            </a:r>
            <a:r>
              <a:rPr lang="en-US" err="1"/>
              <a:t>subheader</a:t>
            </a:r>
            <a:endParaRPr lang="en-US"/>
          </a:p>
        </p:txBody>
      </p:sp>
      <p:sp>
        <p:nvSpPr>
          <p:cNvPr id="9" name="Body copy">
            <a:extLst>
              <a:ext uri="{FF2B5EF4-FFF2-40B4-BE49-F238E27FC236}">
                <a16:creationId xmlns:a16="http://schemas.microsoft.com/office/drawing/2014/main" id="{F49F63CF-BB77-ECA7-C746-74363772E02E}"/>
              </a:ext>
            </a:extLst>
          </p:cNvPr>
          <p:cNvSpPr>
            <a:spLocks noGrp="1"/>
          </p:cNvSpPr>
          <p:nvPr>
            <p:ph type="body" sz="quarter" idx="15" hasCustomPrompt="1"/>
          </p:nvPr>
        </p:nvSpPr>
        <p:spPr>
          <a:xfrm>
            <a:off x="375869" y="2839925"/>
            <a:ext cx="11325802" cy="2087598"/>
          </a:xfrm>
          <a:prstGeom prst="rect">
            <a:avLst/>
          </a:prstGeom>
        </p:spPr>
        <p:txBody>
          <a:bodyPr>
            <a:noAutofit/>
          </a:bodyPr>
          <a:lstStyle>
            <a:lvl1pPr marL="0" indent="0" algn="l">
              <a:lnSpc>
                <a:spcPct val="100000"/>
              </a:lnSpc>
              <a:spcBef>
                <a:spcPts val="0"/>
              </a:spcBef>
              <a:defRPr sz="1600" b="0" i="0"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a:t>Click to edit slide body copy.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autem vel </a:t>
            </a:r>
            <a:r>
              <a:rPr lang="en-US" err="1"/>
              <a:t>eum</a:t>
            </a:r>
            <a:r>
              <a:rPr lang="en-US"/>
              <a:t> </a:t>
            </a:r>
            <a:r>
              <a:rPr lang="en-US" err="1"/>
              <a:t>iriure</a:t>
            </a:r>
            <a:r>
              <a:rPr lang="en-US"/>
              <a:t> dolor in </a:t>
            </a:r>
            <a:r>
              <a:rPr lang="en-US" err="1"/>
              <a:t>hendrerit</a:t>
            </a:r>
            <a:r>
              <a:rPr lang="en-US"/>
              <a:t>.</a:t>
            </a:r>
          </a:p>
          <a:p>
            <a:pPr lvl="0"/>
            <a:endParaRPr lang="en-US"/>
          </a:p>
          <a:p>
            <a:pPr marL="0" marR="0" lvl="0" indent="0" algn="l" defTabSz="914400" rtl="0" eaLnBrk="0" fontAlgn="base" latinLnBrk="0" hangingPunct="0">
              <a:lnSpc>
                <a:spcPct val="100000"/>
              </a:lnSpc>
              <a:spcBef>
                <a:spcPts val="0"/>
              </a:spcBef>
              <a:spcAft>
                <a:spcPts val="600"/>
              </a:spcAft>
              <a:buClr>
                <a:srgbClr val="404040"/>
              </a:buClr>
              <a:buSzTx/>
              <a:buFontTx/>
              <a:buNone/>
              <a:tabLst/>
              <a:defRPr/>
            </a:pPr>
            <a:r>
              <a:rPr lang="en-US"/>
              <a:t>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autem vel </a:t>
            </a:r>
            <a:r>
              <a:rPr lang="en-US" err="1"/>
              <a:t>eum</a:t>
            </a:r>
            <a:r>
              <a:rPr lang="en-US"/>
              <a:t> </a:t>
            </a:r>
            <a:r>
              <a:rPr lang="en-US" err="1"/>
              <a:t>iriure</a:t>
            </a:r>
            <a:r>
              <a:rPr lang="en-US"/>
              <a:t> dolor in </a:t>
            </a:r>
            <a:r>
              <a:rPr lang="en-US" err="1"/>
              <a:t>hendrerit</a:t>
            </a:r>
            <a:endParaRPr lang="en-US"/>
          </a:p>
          <a:p>
            <a:pPr lvl="0"/>
            <a:endParaRPr lang="en-US"/>
          </a:p>
        </p:txBody>
      </p:sp>
    </p:spTree>
    <p:extLst>
      <p:ext uri="{BB962C8B-B14F-4D97-AF65-F5344CB8AC3E}">
        <p14:creationId xmlns:p14="http://schemas.microsoft.com/office/powerpoint/2010/main" val="27017972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39">
    <p:spTree>
      <p:nvGrpSpPr>
        <p:cNvPr id="1" name=""/>
        <p:cNvGrpSpPr/>
        <p:nvPr/>
      </p:nvGrpSpPr>
      <p:grpSpPr>
        <a:xfrm>
          <a:off x="0" y="0"/>
          <a:ext cx="0" cy="0"/>
          <a:chOff x="0" y="0"/>
          <a:chExt cx="0" cy="0"/>
        </a:xfrm>
      </p:grpSpPr>
      <p:cxnSp>
        <p:nvCxnSpPr>
          <p:cNvPr id="14" name="Blue line ">
            <a:extLst>
              <a:ext uri="{FF2B5EF4-FFF2-40B4-BE49-F238E27FC236}">
                <a16:creationId xmlns:a16="http://schemas.microsoft.com/office/drawing/2014/main" id="{14B50395-1DB5-E7DD-6CE6-B883F0FFDD75}"/>
              </a:ext>
            </a:extLst>
          </p:cNvPr>
          <p:cNvCxnSpPr>
            <a:cxnSpLocks/>
          </p:cNvCxnSpPr>
          <p:nvPr userDrawn="1"/>
        </p:nvCxnSpPr>
        <p:spPr bwMode="auto">
          <a:xfrm>
            <a:off x="370310" y="1088792"/>
            <a:ext cx="11487393" cy="0"/>
          </a:xfrm>
          <a:prstGeom prst="line">
            <a:avLst/>
          </a:prstGeom>
          <a:noFill/>
          <a:ln w="12700" cap="rnd" cmpd="sng" algn="ctr">
            <a:solidFill>
              <a:srgbClr val="094269"/>
            </a:solidFill>
            <a:prstDash val="solid"/>
            <a:round/>
            <a:headEnd type="none" w="med" len="med"/>
            <a:tailEnd type="none" w="med" len="med"/>
          </a:ln>
          <a:effectLst/>
        </p:spPr>
      </p:cxnSp>
      <p:sp>
        <p:nvSpPr>
          <p:cNvPr id="3" name="Title">
            <a:extLst>
              <a:ext uri="{FF2B5EF4-FFF2-40B4-BE49-F238E27FC236}">
                <a16:creationId xmlns:a16="http://schemas.microsoft.com/office/drawing/2014/main" id="{5319FF8E-1FC9-090D-8163-70D8F7B42CD8}"/>
              </a:ext>
            </a:extLst>
          </p:cNvPr>
          <p:cNvSpPr>
            <a:spLocks noGrp="1"/>
          </p:cNvSpPr>
          <p:nvPr>
            <p:ph type="title" hasCustomPrompt="1"/>
          </p:nvPr>
        </p:nvSpPr>
        <p:spPr>
          <a:xfrm>
            <a:off x="370310" y="235946"/>
            <a:ext cx="4693913" cy="432583"/>
          </a:xfrm>
          <a:prstGeom prst="rect">
            <a:avLst/>
          </a:prstGeom>
        </p:spPr>
        <p:txBody>
          <a:bodyPr anchor="b">
            <a:noAutofit/>
          </a:bodyPr>
          <a:lstStyle>
            <a:lvl1pPr algn="l">
              <a:lnSpc>
                <a:spcPct val="80000"/>
              </a:lnSpc>
              <a:spcBef>
                <a:spcPts val="0"/>
              </a:spcBef>
              <a:defRPr sz="2700" b="0" i="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PAGE HEADER</a:t>
            </a:r>
          </a:p>
        </p:txBody>
      </p:sp>
      <p:sp>
        <p:nvSpPr>
          <p:cNvPr id="4" name="Subhead">
            <a:extLst>
              <a:ext uri="{FF2B5EF4-FFF2-40B4-BE49-F238E27FC236}">
                <a16:creationId xmlns:a16="http://schemas.microsoft.com/office/drawing/2014/main" id="{01B350AB-213C-BA5E-F096-D556FE809ECF}"/>
              </a:ext>
            </a:extLst>
          </p:cNvPr>
          <p:cNvSpPr>
            <a:spLocks noGrp="1"/>
          </p:cNvSpPr>
          <p:nvPr>
            <p:ph type="body" sz="quarter" idx="13" hasCustomPrompt="1"/>
          </p:nvPr>
        </p:nvSpPr>
        <p:spPr>
          <a:xfrm>
            <a:off x="383562" y="578975"/>
            <a:ext cx="3433509" cy="420565"/>
          </a:xfrm>
          <a:prstGeom prst="rect">
            <a:avLst/>
          </a:prstGeom>
        </p:spPr>
        <p:txBody>
          <a:bodyPr>
            <a:noAutofit/>
          </a:bodyPr>
          <a:lstStyle>
            <a:lvl1pPr marL="0" indent="0" algn="l">
              <a:lnSpc>
                <a:spcPct val="100000"/>
              </a:lnSpc>
              <a:spcBef>
                <a:spcPts val="0"/>
              </a:spcBef>
              <a:defRPr sz="2000" b="0" i="1"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a:t>Click to edit page </a:t>
            </a:r>
            <a:r>
              <a:rPr lang="en-US" err="1"/>
              <a:t>subheader</a:t>
            </a:r>
            <a:endParaRPr lang="en-US"/>
          </a:p>
        </p:txBody>
      </p:sp>
      <p:sp>
        <p:nvSpPr>
          <p:cNvPr id="9" name="Body copy ">
            <a:extLst>
              <a:ext uri="{FF2B5EF4-FFF2-40B4-BE49-F238E27FC236}">
                <a16:creationId xmlns:a16="http://schemas.microsoft.com/office/drawing/2014/main" id="{F49F63CF-BB77-ECA7-C746-74363772E02E}"/>
              </a:ext>
            </a:extLst>
          </p:cNvPr>
          <p:cNvSpPr>
            <a:spLocks noGrp="1"/>
          </p:cNvSpPr>
          <p:nvPr>
            <p:ph type="body" sz="quarter" idx="15" hasCustomPrompt="1"/>
          </p:nvPr>
        </p:nvSpPr>
        <p:spPr>
          <a:xfrm>
            <a:off x="383563" y="2791406"/>
            <a:ext cx="11474140" cy="1854336"/>
          </a:xfrm>
          <a:prstGeom prst="rect">
            <a:avLst/>
          </a:prstGeom>
        </p:spPr>
        <p:txBody>
          <a:bodyPr>
            <a:noAutofit/>
          </a:bodyPr>
          <a:lstStyle>
            <a:lvl1pPr marL="0" indent="0" algn="l">
              <a:lnSpc>
                <a:spcPct val="100000"/>
              </a:lnSpc>
              <a:spcBef>
                <a:spcPts val="0"/>
              </a:spcBef>
              <a:defRPr sz="1600" b="0" i="0"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marL="0" marR="0" lvl="0" indent="0" algn="l" defTabSz="914400" rtl="0" eaLnBrk="0" fontAlgn="base" latinLnBrk="0" hangingPunct="0">
              <a:lnSpc>
                <a:spcPct val="100000"/>
              </a:lnSpc>
              <a:spcBef>
                <a:spcPts val="0"/>
              </a:spcBef>
              <a:spcAft>
                <a:spcPts val="600"/>
              </a:spcAft>
              <a:buClr>
                <a:srgbClr val="404040"/>
              </a:buClr>
              <a:buSzTx/>
              <a:buFontTx/>
              <a:buNone/>
              <a:tabLst/>
              <a:defRPr/>
            </a:pPr>
            <a:r>
              <a:rPr lang="en-US"/>
              <a:t>Click to edit slide body copy.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autem vel </a:t>
            </a:r>
            <a:r>
              <a:rPr lang="en-US" err="1"/>
              <a:t>eum</a:t>
            </a:r>
            <a:r>
              <a:rPr lang="en-US"/>
              <a:t> </a:t>
            </a:r>
            <a:r>
              <a:rPr lang="en-US" err="1"/>
              <a:t>iriure</a:t>
            </a:r>
            <a:r>
              <a:rPr lang="en-US"/>
              <a:t> dolor in </a:t>
            </a:r>
            <a:r>
              <a:rPr lang="en-US" err="1"/>
              <a:t>hendrerit</a:t>
            </a:r>
            <a:r>
              <a:rPr lang="en-US"/>
              <a:t>.</a:t>
            </a:r>
            <a:br>
              <a:rPr lang="en-US"/>
            </a:br>
            <a:br>
              <a:rPr lang="en-US"/>
            </a:br>
            <a:r>
              <a:rPr lang="en-US"/>
              <a:t>Click to edit slide body copy.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autem vel </a:t>
            </a:r>
            <a:r>
              <a:rPr lang="en-US" err="1"/>
              <a:t>eum</a:t>
            </a:r>
            <a:r>
              <a:rPr lang="en-US"/>
              <a:t> </a:t>
            </a:r>
            <a:r>
              <a:rPr lang="en-US" err="1"/>
              <a:t>iriure</a:t>
            </a:r>
            <a:r>
              <a:rPr lang="en-US"/>
              <a:t> dolor in </a:t>
            </a:r>
            <a:r>
              <a:rPr lang="en-US" err="1"/>
              <a:t>hendrerit</a:t>
            </a:r>
            <a:r>
              <a:rPr lang="en-US"/>
              <a:t>.</a:t>
            </a:r>
          </a:p>
          <a:p>
            <a:pPr lvl="0"/>
            <a:endParaRPr lang="en-US"/>
          </a:p>
        </p:txBody>
      </p:sp>
    </p:spTree>
    <p:extLst>
      <p:ext uri="{BB962C8B-B14F-4D97-AF65-F5344CB8AC3E}">
        <p14:creationId xmlns:p14="http://schemas.microsoft.com/office/powerpoint/2010/main" val="204225361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ts and quotes 9">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615337-BAD0-773E-9386-C8EA4D3715D5}"/>
              </a:ext>
            </a:extLst>
          </p:cNvPr>
          <p:cNvSpPr txBox="1"/>
          <p:nvPr userDrawn="1"/>
        </p:nvSpPr>
        <p:spPr>
          <a:xfrm>
            <a:off x="1404730" y="3167270"/>
            <a:ext cx="184731" cy="420564"/>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66635493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5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48098D-92A2-2ED5-32CC-11C273C9A959}"/>
              </a:ext>
            </a:extLst>
          </p:cNvPr>
          <p:cNvPicPr>
            <a:picLocks noChangeAspect="1"/>
          </p:cNvPicPr>
          <p:nvPr userDrawn="1"/>
        </p:nvPicPr>
        <p:blipFill>
          <a:blip r:embed="rId2"/>
          <a:stretch>
            <a:fillRect/>
          </a:stretch>
        </p:blipFill>
        <p:spPr>
          <a:xfrm>
            <a:off x="296257" y="1382452"/>
            <a:ext cx="5172964" cy="5206775"/>
          </a:xfrm>
          <a:prstGeom prst="rect">
            <a:avLst/>
          </a:prstGeom>
        </p:spPr>
      </p:pic>
      <p:sp>
        <p:nvSpPr>
          <p:cNvPr id="2" name="TextBox 1">
            <a:extLst>
              <a:ext uri="{FF2B5EF4-FFF2-40B4-BE49-F238E27FC236}">
                <a16:creationId xmlns:a16="http://schemas.microsoft.com/office/drawing/2014/main" id="{FB65B085-59A6-7FD6-E357-1A9AF5E54C9E}"/>
              </a:ext>
            </a:extLst>
          </p:cNvPr>
          <p:cNvSpPr txBox="1"/>
          <p:nvPr userDrawn="1"/>
        </p:nvSpPr>
        <p:spPr>
          <a:xfrm>
            <a:off x="4252813" y="3182018"/>
            <a:ext cx="184731" cy="420564"/>
          </a:xfrm>
          <a:prstGeom prst="rect">
            <a:avLst/>
          </a:prstGeom>
          <a:noFill/>
        </p:spPr>
        <p:txBody>
          <a:bodyPr wrap="square" rtlCol="0">
            <a:spAutoFit/>
          </a:bodyPr>
          <a:lstStyle/>
          <a:p>
            <a:endParaRPr lang="en-US"/>
          </a:p>
        </p:txBody>
      </p:sp>
      <p:cxnSp>
        <p:nvCxnSpPr>
          <p:cNvPr id="14" name="Straight Connector 13">
            <a:extLst>
              <a:ext uri="{FF2B5EF4-FFF2-40B4-BE49-F238E27FC236}">
                <a16:creationId xmlns:a16="http://schemas.microsoft.com/office/drawing/2014/main" id="{14B50395-1DB5-E7DD-6CE6-B883F0FFDD75}"/>
              </a:ext>
            </a:extLst>
          </p:cNvPr>
          <p:cNvCxnSpPr>
            <a:cxnSpLocks/>
          </p:cNvCxnSpPr>
          <p:nvPr userDrawn="1"/>
        </p:nvCxnSpPr>
        <p:spPr bwMode="auto">
          <a:xfrm>
            <a:off x="370310" y="1088792"/>
            <a:ext cx="11487393" cy="0"/>
          </a:xfrm>
          <a:prstGeom prst="line">
            <a:avLst/>
          </a:prstGeom>
          <a:noFill/>
          <a:ln w="12700" cap="rnd" cmpd="sng" algn="ctr">
            <a:solidFill>
              <a:srgbClr val="094269"/>
            </a:solidFill>
            <a:prstDash val="solid"/>
            <a:round/>
            <a:headEnd type="none" w="med" len="med"/>
            <a:tailEnd type="none" w="med" len="med"/>
          </a:ln>
          <a:effectLst/>
        </p:spPr>
      </p:cxnSp>
      <p:sp>
        <p:nvSpPr>
          <p:cNvPr id="3" name="Title 329">
            <a:extLst>
              <a:ext uri="{FF2B5EF4-FFF2-40B4-BE49-F238E27FC236}">
                <a16:creationId xmlns:a16="http://schemas.microsoft.com/office/drawing/2014/main" id="{5319FF8E-1FC9-090D-8163-70D8F7B42CD8}"/>
              </a:ext>
            </a:extLst>
          </p:cNvPr>
          <p:cNvSpPr>
            <a:spLocks noGrp="1"/>
          </p:cNvSpPr>
          <p:nvPr>
            <p:ph type="title" hasCustomPrompt="1"/>
          </p:nvPr>
        </p:nvSpPr>
        <p:spPr>
          <a:xfrm>
            <a:off x="370310" y="235946"/>
            <a:ext cx="4693913" cy="432583"/>
          </a:xfrm>
          <a:prstGeom prst="rect">
            <a:avLst/>
          </a:prstGeom>
        </p:spPr>
        <p:txBody>
          <a:bodyPr anchor="b">
            <a:noAutofit/>
          </a:bodyPr>
          <a:lstStyle>
            <a:lvl1pPr algn="l">
              <a:lnSpc>
                <a:spcPct val="80000"/>
              </a:lnSpc>
              <a:spcBef>
                <a:spcPts val="0"/>
              </a:spcBef>
              <a:defRPr sz="2700" b="0" i="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PAGE HEADER</a:t>
            </a:r>
          </a:p>
        </p:txBody>
      </p:sp>
      <p:sp>
        <p:nvSpPr>
          <p:cNvPr id="4" name="Text Placeholder 331">
            <a:extLst>
              <a:ext uri="{FF2B5EF4-FFF2-40B4-BE49-F238E27FC236}">
                <a16:creationId xmlns:a16="http://schemas.microsoft.com/office/drawing/2014/main" id="{01B350AB-213C-BA5E-F096-D556FE809ECF}"/>
              </a:ext>
            </a:extLst>
          </p:cNvPr>
          <p:cNvSpPr>
            <a:spLocks noGrp="1"/>
          </p:cNvSpPr>
          <p:nvPr>
            <p:ph type="body" sz="quarter" idx="13" hasCustomPrompt="1"/>
          </p:nvPr>
        </p:nvSpPr>
        <p:spPr>
          <a:xfrm>
            <a:off x="383562" y="578975"/>
            <a:ext cx="3433509" cy="420565"/>
          </a:xfrm>
          <a:prstGeom prst="rect">
            <a:avLst/>
          </a:prstGeom>
        </p:spPr>
        <p:txBody>
          <a:bodyPr>
            <a:noAutofit/>
          </a:bodyPr>
          <a:lstStyle>
            <a:lvl1pPr marL="0" indent="0" algn="l">
              <a:lnSpc>
                <a:spcPct val="100000"/>
              </a:lnSpc>
              <a:spcBef>
                <a:spcPts val="0"/>
              </a:spcBef>
              <a:defRPr sz="2000" b="0" i="1"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a:t>Click to edit page </a:t>
            </a:r>
            <a:r>
              <a:rPr lang="en-US" err="1"/>
              <a:t>subheader</a:t>
            </a:r>
            <a:endParaRPr lang="en-US"/>
          </a:p>
        </p:txBody>
      </p:sp>
      <p:sp>
        <p:nvSpPr>
          <p:cNvPr id="10" name="Picture Placeholder 3">
            <a:extLst>
              <a:ext uri="{FF2B5EF4-FFF2-40B4-BE49-F238E27FC236}">
                <a16:creationId xmlns:a16="http://schemas.microsoft.com/office/drawing/2014/main" id="{F69E4BC2-0F26-4DAF-CE1D-A8751600F72D}"/>
              </a:ext>
            </a:extLst>
          </p:cNvPr>
          <p:cNvSpPr>
            <a:spLocks noGrp="1"/>
          </p:cNvSpPr>
          <p:nvPr>
            <p:ph type="pic" sz="quarter" idx="10"/>
          </p:nvPr>
        </p:nvSpPr>
        <p:spPr>
          <a:xfrm>
            <a:off x="728065" y="1691812"/>
            <a:ext cx="4408728" cy="4437735"/>
          </a:xfrm>
          <a:prstGeom prst="ellipse">
            <a:avLst/>
          </a:prstGeom>
          <a:solidFill>
            <a:schemeClr val="bg2"/>
          </a:solidFill>
        </p:spPr>
        <p:txBody>
          <a:bodyPr/>
          <a:lstStyle>
            <a:lvl1pPr algn="ctr">
              <a:defRPr>
                <a:latin typeface="Open Sans" panose="020B0606030504020204" pitchFamily="34" charset="0"/>
                <a:ea typeface="Open Sans" panose="020B0606030504020204" pitchFamily="34" charset="0"/>
                <a:cs typeface="Open Sans" panose="020B0606030504020204" pitchFamily="34" charset="0"/>
              </a:defRPr>
            </a:lvl1pPr>
          </a:lstStyle>
          <a:p>
            <a:pPr lvl="0"/>
            <a:r>
              <a:rPr lang="en-US" noProof="0"/>
              <a:t>Drag picture to placeholder or click icon to add</a:t>
            </a:r>
          </a:p>
        </p:txBody>
      </p:sp>
      <p:sp>
        <p:nvSpPr>
          <p:cNvPr id="16" name="Text Placeholder 331">
            <a:extLst>
              <a:ext uri="{FF2B5EF4-FFF2-40B4-BE49-F238E27FC236}">
                <a16:creationId xmlns:a16="http://schemas.microsoft.com/office/drawing/2014/main" id="{0C4A7BA3-FD47-3368-C712-FA07E9F35E4B}"/>
              </a:ext>
            </a:extLst>
          </p:cNvPr>
          <p:cNvSpPr>
            <a:spLocks noGrp="1"/>
          </p:cNvSpPr>
          <p:nvPr>
            <p:ph type="body" sz="quarter" idx="15" hasCustomPrompt="1"/>
          </p:nvPr>
        </p:nvSpPr>
        <p:spPr>
          <a:xfrm>
            <a:off x="6095999" y="2459381"/>
            <a:ext cx="5605671" cy="3085076"/>
          </a:xfrm>
          <a:prstGeom prst="rect">
            <a:avLst/>
          </a:prstGeom>
        </p:spPr>
        <p:txBody>
          <a:bodyPr>
            <a:noAutofit/>
          </a:bodyPr>
          <a:lstStyle>
            <a:lvl1pPr marL="0" indent="0" algn="l">
              <a:lnSpc>
                <a:spcPct val="100000"/>
              </a:lnSpc>
              <a:spcBef>
                <a:spcPts val="0"/>
              </a:spcBef>
              <a:defRPr sz="1600" b="0" i="0"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a:t>Click to edit slide body copy.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autem vel </a:t>
            </a:r>
            <a:r>
              <a:rPr lang="en-US" err="1"/>
              <a:t>eum</a:t>
            </a:r>
            <a:r>
              <a:rPr lang="en-US"/>
              <a:t> </a:t>
            </a:r>
            <a:r>
              <a:rPr lang="en-US" err="1"/>
              <a:t>iriure</a:t>
            </a:r>
            <a:r>
              <a:rPr lang="en-US"/>
              <a:t> dolor in </a:t>
            </a:r>
            <a:r>
              <a:rPr lang="en-US" err="1"/>
              <a:t>hendrerit</a:t>
            </a:r>
            <a:r>
              <a:rPr lang="en-US"/>
              <a:t>.</a:t>
            </a:r>
          </a:p>
          <a:p>
            <a:pPr lvl="0"/>
            <a:endParaRPr lang="en-US"/>
          </a:p>
          <a:p>
            <a:pPr marL="0" marR="0" lvl="0" indent="0" algn="l" defTabSz="914400" rtl="0" eaLnBrk="0" fontAlgn="base" latinLnBrk="0" hangingPunct="0">
              <a:lnSpc>
                <a:spcPct val="100000"/>
              </a:lnSpc>
              <a:spcBef>
                <a:spcPts val="0"/>
              </a:spcBef>
              <a:spcAft>
                <a:spcPts val="600"/>
              </a:spcAft>
              <a:buClr>
                <a:srgbClr val="404040"/>
              </a:buClr>
              <a:buSzTx/>
              <a:buFontTx/>
              <a:buNone/>
              <a:tabLst/>
              <a:defRPr/>
            </a:pPr>
            <a:r>
              <a:rPr lang="en-US"/>
              <a:t>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p:txBody>
      </p:sp>
    </p:spTree>
    <p:extLst>
      <p:ext uri="{BB962C8B-B14F-4D97-AF65-F5344CB8AC3E}">
        <p14:creationId xmlns:p14="http://schemas.microsoft.com/office/powerpoint/2010/main" val="4327898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s and quotes 1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2AE1C4C3-9D1D-C0DB-3743-A1A2E3FAA961}"/>
              </a:ext>
            </a:extLst>
          </p:cNvPr>
          <p:cNvSpPr>
            <a:spLocks noGrp="1"/>
          </p:cNvSpPr>
          <p:nvPr>
            <p:ph type="pic" sz="quarter" idx="14"/>
          </p:nvPr>
        </p:nvSpPr>
        <p:spPr>
          <a:xfrm>
            <a:off x="-273659" y="0"/>
            <a:ext cx="8895144" cy="6858000"/>
          </a:xfrm>
          <a:prstGeom prst="rect">
            <a:avLst/>
          </a:prstGeom>
          <a:solidFill>
            <a:schemeClr val="bg2"/>
          </a:solidFill>
        </p:spPr>
        <p:txBody>
          <a:bodyPr/>
          <a:lstStyle>
            <a:lvl1pPr marL="0" indent="0" algn="ctr">
              <a:buNone/>
              <a:defRPr sz="3200" b="0" i="0">
                <a:latin typeface="Open Sans" panose="020B0606030504020204" pitchFamily="34" charset="0"/>
                <a:ea typeface="Open Sans" panose="020B0606030504020204" pitchFamily="34" charset="0"/>
                <a:cs typeface="Open Sans" panose="020B0606030504020204" pitchFamily="34" charset="0"/>
              </a:defRPr>
            </a:lvl1pPr>
          </a:lstStyle>
          <a:p>
            <a:endParaRPr lang="en-US"/>
          </a:p>
          <a:p>
            <a:endParaRPr lang="en-US"/>
          </a:p>
          <a:p>
            <a:endParaRPr lang="en-US"/>
          </a:p>
          <a:p>
            <a:endParaRPr lang="en-US"/>
          </a:p>
          <a:p>
            <a:r>
              <a:rPr lang="en-US"/>
              <a:t>Click to add your image</a:t>
            </a:r>
          </a:p>
        </p:txBody>
      </p:sp>
      <p:sp>
        <p:nvSpPr>
          <p:cNvPr id="4" name="Rectangle 3">
            <a:extLst>
              <a:ext uri="{FF2B5EF4-FFF2-40B4-BE49-F238E27FC236}">
                <a16:creationId xmlns:a16="http://schemas.microsoft.com/office/drawing/2014/main" id="{65785562-0723-46F3-A5E4-D95A2E292C34}"/>
              </a:ext>
            </a:extLst>
          </p:cNvPr>
          <p:cNvSpPr/>
          <p:nvPr userDrawn="1"/>
        </p:nvSpPr>
        <p:spPr>
          <a:xfrm>
            <a:off x="8621485" y="0"/>
            <a:ext cx="3585261" cy="6858000"/>
          </a:xfrm>
          <a:prstGeom prst="rect">
            <a:avLst/>
          </a:prstGeom>
          <a:solidFill>
            <a:srgbClr val="971B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615337-BAD0-773E-9386-C8EA4D3715D5}"/>
              </a:ext>
            </a:extLst>
          </p:cNvPr>
          <p:cNvSpPr txBox="1"/>
          <p:nvPr userDrawn="1"/>
        </p:nvSpPr>
        <p:spPr>
          <a:xfrm>
            <a:off x="1404730" y="3167270"/>
            <a:ext cx="184731" cy="420564"/>
          </a:xfrm>
          <a:prstGeom prst="rect">
            <a:avLst/>
          </a:prstGeom>
          <a:noFill/>
        </p:spPr>
        <p:txBody>
          <a:bodyPr wrap="square" rtlCol="0">
            <a:spAutoFit/>
          </a:bodyPr>
          <a:lstStyle/>
          <a:p>
            <a:endParaRPr lang="en-US"/>
          </a:p>
        </p:txBody>
      </p:sp>
      <p:sp>
        <p:nvSpPr>
          <p:cNvPr id="11" name="Title 329">
            <a:extLst>
              <a:ext uri="{FF2B5EF4-FFF2-40B4-BE49-F238E27FC236}">
                <a16:creationId xmlns:a16="http://schemas.microsoft.com/office/drawing/2014/main" id="{014C1609-1167-6A98-B602-613E976C3309}"/>
              </a:ext>
            </a:extLst>
          </p:cNvPr>
          <p:cNvSpPr>
            <a:spLocks noGrp="1"/>
          </p:cNvSpPr>
          <p:nvPr>
            <p:ph type="title" hasCustomPrompt="1"/>
          </p:nvPr>
        </p:nvSpPr>
        <p:spPr>
          <a:xfrm>
            <a:off x="8833382" y="2298845"/>
            <a:ext cx="2932984" cy="2172276"/>
          </a:xfrm>
          <a:prstGeom prst="rect">
            <a:avLst/>
          </a:prstGeom>
        </p:spPr>
        <p:txBody>
          <a:bodyPr anchor="b">
            <a:noAutofit/>
          </a:bodyPr>
          <a:lstStyle>
            <a:lvl1pPr algn="l">
              <a:lnSpc>
                <a:spcPct val="100000"/>
              </a:lnSpc>
              <a:spcBef>
                <a:spcPts val="0"/>
              </a:spcBef>
              <a:defRPr sz="2700" b="0" i="0" cap="none" spc="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add your quote text</a:t>
            </a:r>
            <a:br>
              <a:rPr lang="en-US"/>
            </a:br>
            <a:r>
              <a:rPr lang="en-US"/>
              <a:t>Click to add your quote text</a:t>
            </a:r>
            <a:br>
              <a:rPr lang="en-US"/>
            </a:br>
            <a:endParaRPr lang="en-US"/>
          </a:p>
        </p:txBody>
      </p:sp>
      <p:sp>
        <p:nvSpPr>
          <p:cNvPr id="3" name="Text Placeholder 331">
            <a:extLst>
              <a:ext uri="{FF2B5EF4-FFF2-40B4-BE49-F238E27FC236}">
                <a16:creationId xmlns:a16="http://schemas.microsoft.com/office/drawing/2014/main" id="{CDB41147-F855-DCB7-99BF-2DE71CB3A33C}"/>
              </a:ext>
            </a:extLst>
          </p:cNvPr>
          <p:cNvSpPr>
            <a:spLocks noGrp="1"/>
          </p:cNvSpPr>
          <p:nvPr>
            <p:ph type="body" sz="quarter" idx="13" hasCustomPrompt="1"/>
          </p:nvPr>
        </p:nvSpPr>
        <p:spPr>
          <a:xfrm>
            <a:off x="8833382" y="4260838"/>
            <a:ext cx="3144881" cy="420565"/>
          </a:xfrm>
          <a:prstGeom prst="rect">
            <a:avLst/>
          </a:prstGeom>
        </p:spPr>
        <p:txBody>
          <a:bodyPr>
            <a:noAutofit/>
          </a:bodyPr>
          <a:lstStyle>
            <a:lvl1pPr marL="0" indent="0" algn="l">
              <a:lnSpc>
                <a:spcPct val="100000"/>
              </a:lnSpc>
              <a:spcBef>
                <a:spcPts val="0"/>
              </a:spcBef>
              <a:buNone/>
              <a:defRPr sz="1600" b="1" i="0" cap="none" baseline="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a:t>- ADD NAME SURNAME HERE</a:t>
            </a:r>
          </a:p>
        </p:txBody>
      </p:sp>
      <p:pic>
        <p:nvPicPr>
          <p:cNvPr id="8" name="Picture 7">
            <a:extLst>
              <a:ext uri="{FF2B5EF4-FFF2-40B4-BE49-F238E27FC236}">
                <a16:creationId xmlns:a16="http://schemas.microsoft.com/office/drawing/2014/main" id="{296AC2E9-6238-93A1-7953-7F1E1E2A8CBA}"/>
              </a:ext>
            </a:extLst>
          </p:cNvPr>
          <p:cNvPicPr>
            <a:picLocks noChangeAspect="1"/>
          </p:cNvPicPr>
          <p:nvPr userDrawn="1"/>
        </p:nvPicPr>
        <p:blipFill rotWithShape="1">
          <a:blip r:embed="rId2">
            <a:lum bright="6000"/>
          </a:blip>
          <a:srcRect r="73108" b="66581"/>
          <a:stretch/>
        </p:blipFill>
        <p:spPr>
          <a:xfrm>
            <a:off x="10125558" y="4260838"/>
            <a:ext cx="2076381" cy="2597162"/>
          </a:xfrm>
          <a:prstGeom prst="rect">
            <a:avLst/>
          </a:prstGeom>
        </p:spPr>
      </p:pic>
    </p:spTree>
    <p:extLst>
      <p:ext uri="{BB962C8B-B14F-4D97-AF65-F5344CB8AC3E}">
        <p14:creationId xmlns:p14="http://schemas.microsoft.com/office/powerpoint/2010/main" val="13809439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s and quotes 9">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24AD84-9D0A-C5B7-C7A5-29DCE94F8E4B}"/>
              </a:ext>
            </a:extLst>
          </p:cNvPr>
          <p:cNvPicPr>
            <a:picLocks noChangeAspect="1"/>
          </p:cNvPicPr>
          <p:nvPr userDrawn="1"/>
        </p:nvPicPr>
        <p:blipFill>
          <a:blip r:embed="rId2"/>
          <a:stretch>
            <a:fillRect/>
          </a:stretch>
        </p:blipFill>
        <p:spPr>
          <a:xfrm>
            <a:off x="3050904" y="364002"/>
            <a:ext cx="6090192" cy="6129996"/>
          </a:xfrm>
          <a:prstGeom prst="rect">
            <a:avLst/>
          </a:prstGeom>
        </p:spPr>
      </p:pic>
      <p:sp>
        <p:nvSpPr>
          <p:cNvPr id="5" name="TextBox 4">
            <a:extLst>
              <a:ext uri="{FF2B5EF4-FFF2-40B4-BE49-F238E27FC236}">
                <a16:creationId xmlns:a16="http://schemas.microsoft.com/office/drawing/2014/main" id="{1E615337-BAD0-773E-9386-C8EA4D3715D5}"/>
              </a:ext>
            </a:extLst>
          </p:cNvPr>
          <p:cNvSpPr txBox="1"/>
          <p:nvPr userDrawn="1"/>
        </p:nvSpPr>
        <p:spPr>
          <a:xfrm>
            <a:off x="1404730" y="3167270"/>
            <a:ext cx="184731" cy="420564"/>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62178675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45">
    <p:spTree>
      <p:nvGrpSpPr>
        <p:cNvPr id="1" name=""/>
        <p:cNvGrpSpPr/>
        <p:nvPr/>
      </p:nvGrpSpPr>
      <p:grpSpPr>
        <a:xfrm>
          <a:off x="0" y="0"/>
          <a:ext cx="0" cy="0"/>
          <a:chOff x="0" y="0"/>
          <a:chExt cx="0" cy="0"/>
        </a:xfrm>
      </p:grpSpPr>
      <p:sp>
        <p:nvSpPr>
          <p:cNvPr id="8" name="Background rectangle">
            <a:extLst>
              <a:ext uri="{FF2B5EF4-FFF2-40B4-BE49-F238E27FC236}">
                <a16:creationId xmlns:a16="http://schemas.microsoft.com/office/drawing/2014/main" id="{072B5C3A-D2D2-4393-EAB9-F7AD97C05C73}"/>
              </a:ext>
            </a:extLst>
          </p:cNvPr>
          <p:cNvSpPr/>
          <p:nvPr userDrawn="1"/>
        </p:nvSpPr>
        <p:spPr bwMode="auto">
          <a:xfrm>
            <a:off x="0" y="-1"/>
            <a:ext cx="12206748" cy="6872749"/>
          </a:xfrm>
          <a:prstGeom prst="rect">
            <a:avLst/>
          </a:prstGeom>
          <a:solidFill>
            <a:srgbClr val="971B1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2" name="Picture 1">
            <a:extLst>
              <a:ext uri="{FF2B5EF4-FFF2-40B4-BE49-F238E27FC236}">
                <a16:creationId xmlns:a16="http://schemas.microsoft.com/office/drawing/2014/main" id="{53AD096E-656E-CA33-485E-5D10EE405006}"/>
              </a:ext>
            </a:extLst>
          </p:cNvPr>
          <p:cNvPicPr>
            <a:picLocks noChangeAspect="1"/>
          </p:cNvPicPr>
          <p:nvPr userDrawn="1"/>
        </p:nvPicPr>
        <p:blipFill rotWithShape="1">
          <a:blip r:embed="rId2">
            <a:lum bright="6000"/>
          </a:blip>
          <a:srcRect r="73108" b="66581"/>
          <a:stretch/>
        </p:blipFill>
        <p:spPr>
          <a:xfrm>
            <a:off x="10125558" y="4260838"/>
            <a:ext cx="2076381" cy="2597162"/>
          </a:xfrm>
          <a:prstGeom prst="rect">
            <a:avLst/>
          </a:prstGeom>
        </p:spPr>
      </p:pic>
    </p:spTree>
    <p:extLst>
      <p:ext uri="{BB962C8B-B14F-4D97-AF65-F5344CB8AC3E}">
        <p14:creationId xmlns:p14="http://schemas.microsoft.com/office/powerpoint/2010/main" val="6953485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3/11/2026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0761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a:extLst>
              <a:ext uri="{FF2B5EF4-FFF2-40B4-BE49-F238E27FC236}">
                <a16:creationId xmlns:a16="http://schemas.microsoft.com/office/drawing/2014/main" id="{3F41ECDC-FACD-4D17-8A60-A4787D03E2EC}"/>
              </a:ext>
            </a:extLst>
          </p:cNvPr>
          <p:cNvSpPr>
            <a:spLocks/>
          </p:cNvSpPr>
          <p:nvPr/>
        </p:nvSpPr>
        <p:spPr bwMode="auto">
          <a:xfrm flipH="1">
            <a:off x="10919885" y="6323016"/>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1" name="Freeform 85">
            <a:extLst>
              <a:ext uri="{FF2B5EF4-FFF2-40B4-BE49-F238E27FC236}">
                <a16:creationId xmlns:a16="http://schemas.microsoft.com/office/drawing/2014/main" id="{6E4B247A-3202-4B12-962F-95694F78C762}"/>
              </a:ext>
            </a:extLst>
          </p:cNvPr>
          <p:cNvSpPr>
            <a:spLocks/>
          </p:cNvSpPr>
          <p:nvPr/>
        </p:nvSpPr>
        <p:spPr bwMode="auto">
          <a:xfrm flipH="1">
            <a:off x="11394017" y="6146801"/>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4" name="TextBox 7">
            <a:extLst>
              <a:ext uri="{FF2B5EF4-FFF2-40B4-BE49-F238E27FC236}">
                <a16:creationId xmlns:a16="http://schemas.microsoft.com/office/drawing/2014/main" id="{C902D5FE-D5FD-48C4-B4AF-663B51C27C96}"/>
              </a:ext>
            </a:extLst>
          </p:cNvPr>
          <p:cNvSpPr txBox="1">
            <a:spLocks noChangeArrowheads="1"/>
          </p:cNvSpPr>
          <p:nvPr/>
        </p:nvSpPr>
        <p:spPr bwMode="auto">
          <a:xfrm>
            <a:off x="11578170" y="6207126"/>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sp>
        <p:nvSpPr>
          <p:cNvPr id="3" name="TextBox 2">
            <a:extLst>
              <a:ext uri="{FF2B5EF4-FFF2-40B4-BE49-F238E27FC236}">
                <a16:creationId xmlns:a16="http://schemas.microsoft.com/office/drawing/2014/main" id="{99A4758C-D137-E54C-C783-072E0E0517DE}"/>
              </a:ext>
            </a:extLst>
          </p:cNvPr>
          <p:cNvSpPr txBox="1"/>
          <p:nvPr userDrawn="1">
            <p:extLst>
              <p:ext uri="{1162E1C5-73C7-4A58-AE30-91384D911F3F}">
                <p184:classification xmlns:p184="http://schemas.microsoft.com/office/powerpoint/2018/4/main" val="ftr"/>
              </p:ext>
            </p:extLst>
          </p:nvPr>
        </p:nvSpPr>
        <p:spPr>
          <a:xfrm>
            <a:off x="11280775" y="6642100"/>
            <a:ext cx="876300"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 Use Only</a:t>
            </a:r>
          </a:p>
        </p:txBody>
      </p:sp>
    </p:spTree>
    <p:extLst>
      <p:ext uri="{BB962C8B-B14F-4D97-AF65-F5344CB8AC3E}">
        <p14:creationId xmlns:p14="http://schemas.microsoft.com/office/powerpoint/2010/main" val="3754007899"/>
      </p:ext>
    </p:extLst>
  </p:cSld>
  <p:clrMap bg1="lt1" tx1="dk1" bg2="lt2" tx2="dk2" accent1="accent1" accent2="accent2" accent3="accent3" accent4="accent4" accent5="accent5" accent6="accent6" hlink="hlink" folHlink="folHlink"/>
  <p:sldLayoutIdLst>
    <p:sldLayoutId id="2147485796" r:id="rId1"/>
    <p:sldLayoutId id="2147485801" r:id="rId2"/>
    <p:sldLayoutId id="2147485763" r:id="rId3"/>
    <p:sldLayoutId id="2147485802" r:id="rId4"/>
    <p:sldLayoutId id="2147485774" r:id="rId5"/>
    <p:sldLayoutId id="2147485731" r:id="rId6"/>
    <p:sldLayoutId id="2147485738" r:id="rId7"/>
    <p:sldLayoutId id="2147485768" r:id="rId8"/>
    <p:sldLayoutId id="2147485803" r:id="rId9"/>
  </p:sldLayoutIdLst>
  <p:hf hdr="0" ftr="0" dt="0"/>
  <p:txStyles>
    <p:titleStyle>
      <a:lvl1pPr algn="l" rtl="0" eaLnBrk="0" fontAlgn="base" hangingPunct="0">
        <a:spcBef>
          <a:spcPct val="0"/>
        </a:spcBef>
        <a:spcAft>
          <a:spcPct val="0"/>
        </a:spcAft>
        <a:buFont typeface="Arial" panose="020B0604020202020204" pitchFamily="34" charset="0"/>
        <a:defRPr sz="3200" b="1" spc="-151">
          <a:solidFill>
            <a:schemeClr val="tx1">
              <a:lumMod val="85000"/>
              <a:lumOff val="15000"/>
            </a:schemeClr>
          </a:solidFill>
          <a:latin typeface="+mj-lt"/>
          <a:ea typeface="MS PGothic" pitchFamily="34" charset="-128"/>
          <a:cs typeface="AndesExtraLight-Italic"/>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5pPr>
      <a:lvl6pPr marL="457189" algn="ctr" rtl="0" fontAlgn="base">
        <a:spcBef>
          <a:spcPct val="0"/>
        </a:spcBef>
        <a:spcAft>
          <a:spcPct val="0"/>
        </a:spcAft>
        <a:defRPr sz="2600" b="1">
          <a:solidFill>
            <a:srgbClr val="014C6D"/>
          </a:solidFill>
          <a:latin typeface="Trebuchet MS" pitchFamily="34" charset="0"/>
        </a:defRPr>
      </a:lvl6pPr>
      <a:lvl7pPr marL="914377" algn="ctr" rtl="0" fontAlgn="base">
        <a:spcBef>
          <a:spcPct val="0"/>
        </a:spcBef>
        <a:spcAft>
          <a:spcPct val="0"/>
        </a:spcAft>
        <a:defRPr sz="2600" b="1">
          <a:solidFill>
            <a:srgbClr val="014C6D"/>
          </a:solidFill>
          <a:latin typeface="Trebuchet MS" pitchFamily="34" charset="0"/>
        </a:defRPr>
      </a:lvl7pPr>
      <a:lvl8pPr marL="1371566" algn="ctr" rtl="0" fontAlgn="base">
        <a:spcBef>
          <a:spcPct val="0"/>
        </a:spcBef>
        <a:spcAft>
          <a:spcPct val="0"/>
        </a:spcAft>
        <a:defRPr sz="2600" b="1">
          <a:solidFill>
            <a:srgbClr val="014C6D"/>
          </a:solidFill>
          <a:latin typeface="Trebuchet MS" pitchFamily="34" charset="0"/>
        </a:defRPr>
      </a:lvl8pPr>
      <a:lvl9pPr marL="1828754" algn="ctr" rtl="0" fontAlgn="base">
        <a:spcBef>
          <a:spcPct val="0"/>
        </a:spcBef>
        <a:spcAft>
          <a:spcPct val="0"/>
        </a:spcAft>
        <a:defRPr sz="2600" b="1">
          <a:solidFill>
            <a:srgbClr val="014C6D"/>
          </a:solidFill>
          <a:latin typeface="Trebuchet MS" pitchFamily="34" charset="0"/>
        </a:defRPr>
      </a:lvl9pPr>
    </p:titleStyle>
    <p:bodyStyle>
      <a:lvl1pPr marL="342891" indent="-342891" algn="l" rtl="0" eaLnBrk="0" fontAlgn="base" hangingPunct="0">
        <a:lnSpc>
          <a:spcPct val="100000"/>
        </a:lnSpc>
        <a:spcBef>
          <a:spcPts val="1800"/>
        </a:spcBef>
        <a:spcAft>
          <a:spcPts val="600"/>
        </a:spcAft>
        <a:buClr>
          <a:srgbClr val="404040"/>
        </a:buClr>
        <a:defRPr>
          <a:solidFill>
            <a:schemeClr val="tx2"/>
          </a:solidFill>
          <a:latin typeface="+mn-lt"/>
          <a:ea typeface="MS PGothic" pitchFamily="34" charset="-128"/>
          <a:cs typeface="Arial"/>
        </a:defRPr>
      </a:lvl1pPr>
      <a:lvl2pPr marL="285744" indent="-174621" algn="l" rtl="0" eaLnBrk="0" fontAlgn="base" hangingPunct="0">
        <a:lnSpc>
          <a:spcPct val="100000"/>
        </a:lnSpc>
        <a:spcBef>
          <a:spcPct val="0"/>
        </a:spcBef>
        <a:spcAft>
          <a:spcPct val="0"/>
        </a:spcAft>
        <a:buClr>
          <a:schemeClr val="tx2"/>
        </a:buClr>
        <a:buFont typeface="Arial" panose="020B0604020202020204" pitchFamily="34" charset="0"/>
        <a:buChar char="●"/>
        <a:defRPr sz="1600">
          <a:solidFill>
            <a:schemeClr val="tx2"/>
          </a:solidFill>
          <a:latin typeface="+mn-lt"/>
          <a:ea typeface="MS PGothic" pitchFamily="34" charset="-128"/>
          <a:cs typeface="Arial"/>
        </a:defRPr>
      </a:lvl2pPr>
      <a:lvl3pPr marL="285744" indent="-285744"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54053" indent="-169858" algn="l" rtl="0" eaLnBrk="0" fontAlgn="base" hangingPunct="0">
        <a:lnSpc>
          <a:spcPct val="100000"/>
        </a:lnSpc>
        <a:spcBef>
          <a:spcPct val="0"/>
        </a:spcBef>
        <a:spcAft>
          <a:spcPct val="0"/>
        </a:spcAft>
        <a:buClr>
          <a:schemeClr val="tx2"/>
        </a:buClr>
        <a:buFont typeface="Arial" panose="020B0604020202020204" pitchFamily="34" charset="0"/>
        <a:buChar char="◦"/>
        <a:defRPr sz="1600">
          <a:solidFill>
            <a:schemeClr val="tx2"/>
          </a:solidFill>
          <a:latin typeface="+mn-lt"/>
          <a:ea typeface="MS PGothic" pitchFamily="34" charset="-128"/>
          <a:cs typeface="Arial"/>
        </a:defRPr>
      </a:lvl4pPr>
      <a:lvl5pPr marL="1196945" indent="-285744" algn="l" rtl="0" eaLnBrk="0" fontAlgn="base" hangingPunct="0">
        <a:lnSpc>
          <a:spcPct val="100000"/>
        </a:lnSpc>
        <a:spcBef>
          <a:spcPct val="0"/>
        </a:spcBef>
        <a:spcAft>
          <a:spcPct val="0"/>
        </a:spcAft>
        <a:buClr>
          <a:schemeClr val="tx2"/>
        </a:buClr>
        <a:buFont typeface="Arial" panose="020B0604020202020204" pitchFamily="34" charset="0"/>
        <a:buChar char="→"/>
        <a:defRPr sz="1400">
          <a:solidFill>
            <a:schemeClr val="tx2"/>
          </a:solidFill>
          <a:latin typeface="+mn-lt"/>
          <a:ea typeface="MS PGothic" pitchFamily="34" charset="-128"/>
          <a:cs typeface="Arial"/>
        </a:defRPr>
      </a:lvl5pPr>
      <a:lvl6pPr marL="573074" indent="-231769" algn="l" rtl="0" fontAlgn="base">
        <a:lnSpc>
          <a:spcPct val="100000"/>
        </a:lnSpc>
        <a:spcBef>
          <a:spcPct val="20000"/>
        </a:spcBef>
        <a:spcAft>
          <a:spcPct val="0"/>
        </a:spcAft>
        <a:buClr>
          <a:schemeClr val="tx2"/>
        </a:buClr>
        <a:buFont typeface="Arial" panose="020B0604020202020204" pitchFamily="34" charset="0"/>
        <a:buChar char="─"/>
        <a:defRPr sz="1600">
          <a:solidFill>
            <a:schemeClr val="tx2"/>
          </a:solidFill>
          <a:latin typeface="+mn-lt"/>
        </a:defRPr>
      </a:lvl6pPr>
      <a:lvl7pPr marL="2971726" indent="-228594" algn="l" rtl="0" fontAlgn="base">
        <a:spcBef>
          <a:spcPct val="20000"/>
        </a:spcBef>
        <a:spcAft>
          <a:spcPct val="0"/>
        </a:spcAft>
        <a:buClr>
          <a:srgbClr val="00783C"/>
        </a:buClr>
        <a:buChar char="»"/>
        <a:defRPr sz="1600">
          <a:solidFill>
            <a:schemeClr val="tx1"/>
          </a:solidFill>
          <a:latin typeface="+mn-lt"/>
        </a:defRPr>
      </a:lvl7pPr>
      <a:lvl8pPr marL="3428914" indent="-228594" algn="l" rtl="0" fontAlgn="base">
        <a:spcBef>
          <a:spcPct val="20000"/>
        </a:spcBef>
        <a:spcAft>
          <a:spcPct val="0"/>
        </a:spcAft>
        <a:buClr>
          <a:srgbClr val="00783C"/>
        </a:buClr>
        <a:buChar char="»"/>
        <a:defRPr sz="1600">
          <a:solidFill>
            <a:schemeClr val="tx1"/>
          </a:solidFill>
          <a:latin typeface="+mn-lt"/>
        </a:defRPr>
      </a:lvl8pPr>
      <a:lvl9pPr marL="3886103" indent="-228594"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7B90-697C-4C6C-189A-EF82670360F7}"/>
              </a:ext>
            </a:extLst>
          </p:cNvPr>
          <p:cNvSpPr>
            <a:spLocks noGrp="1"/>
          </p:cNvSpPr>
          <p:nvPr>
            <p:ph type="title"/>
          </p:nvPr>
        </p:nvSpPr>
        <p:spPr>
          <a:xfrm>
            <a:off x="475185" y="533813"/>
            <a:ext cx="10073270" cy="1477328"/>
          </a:xfrm>
        </p:spPr>
        <p:txBody>
          <a:bodyPr wrap="none" lIns="0" tIns="0" rIns="0" bIns="0" anchor="ctr" anchorCtr="0">
            <a:sp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Overview of Regional Energy Transmission, Trade</a:t>
            </a:r>
            <a:br>
              <a:rPr lang="en-US" sz="3200" b="1" dirty="0">
                <a:latin typeface="Open Sans" panose="020B0606030504020204" pitchFamily="34" charset="0"/>
                <a:ea typeface="Open Sans" panose="020B0606030504020204" pitchFamily="34" charset="0"/>
                <a:cs typeface="Open Sans" panose="020B0606030504020204" pitchFamily="34" charset="0"/>
              </a:rPr>
            </a:br>
            <a:r>
              <a:rPr lang="en-US" sz="3200" b="1" dirty="0">
                <a:latin typeface="Open Sans" panose="020B0606030504020204" pitchFamily="34" charset="0"/>
                <a:ea typeface="Open Sans" panose="020B0606030504020204" pitchFamily="34" charset="0"/>
                <a:cs typeface="Open Sans" panose="020B0606030504020204" pitchFamily="34" charset="0"/>
              </a:rPr>
              <a:t>and Decarbonization (RETRADE)</a:t>
            </a:r>
            <a:br>
              <a:rPr lang="en-US" sz="3200" b="1" dirty="0">
                <a:latin typeface="Open Sans" panose="020B0606030504020204" pitchFamily="34" charset="0"/>
                <a:ea typeface="Open Sans" panose="020B0606030504020204" pitchFamily="34" charset="0"/>
                <a:cs typeface="Open Sans" panose="020B0606030504020204" pitchFamily="34" charset="0"/>
              </a:rPr>
            </a:br>
            <a:r>
              <a:rPr lang="en-US" sz="3200" b="1" dirty="0">
                <a:latin typeface="Open Sans" panose="020B0606030504020204" pitchFamily="34" charset="0"/>
                <a:ea typeface="Open Sans" panose="020B0606030504020204" pitchFamily="34" charset="0"/>
                <a:cs typeface="Open Sans" panose="020B0606030504020204" pitchFamily="34" charset="0"/>
              </a:rPr>
              <a:t>Southern Africa program</a:t>
            </a:r>
          </a:p>
        </p:txBody>
      </p:sp>
      <p:sp>
        <p:nvSpPr>
          <p:cNvPr id="3" name="Text Placeholder 2">
            <a:extLst>
              <a:ext uri="{FF2B5EF4-FFF2-40B4-BE49-F238E27FC236}">
                <a16:creationId xmlns:a16="http://schemas.microsoft.com/office/drawing/2014/main" id="{D7873B95-7547-F5A3-43A0-3A758584F9EA}"/>
              </a:ext>
            </a:extLst>
          </p:cNvPr>
          <p:cNvSpPr>
            <a:spLocks noGrp="1"/>
          </p:cNvSpPr>
          <p:nvPr>
            <p:ph type="body" sz="quarter" idx="13"/>
          </p:nvPr>
        </p:nvSpPr>
        <p:spPr>
          <a:xfrm>
            <a:off x="482898" y="2128099"/>
            <a:ext cx="5532901" cy="346943"/>
          </a:xfrm>
        </p:spPr>
        <p:txBody>
          <a:bodyPr wrap="none" lIns="0" tIns="0" rIns="0" bIns="0" anchor="ctr" anchorCtr="0"/>
          <a:lstStyle/>
          <a:p>
            <a:r>
              <a:rPr lang="en-US" b="0" dirty="0">
                <a:latin typeface="Open Sans Light" panose="020B0306030504020204" pitchFamily="34" charset="0"/>
                <a:ea typeface="Open Sans Light" panose="020B0306030504020204" pitchFamily="34" charset="0"/>
                <a:cs typeface="Open Sans Light" panose="020B0306030504020204" pitchFamily="34" charset="0"/>
              </a:rPr>
              <a:t>11 March 2026</a:t>
            </a:r>
          </a:p>
        </p:txBody>
      </p:sp>
    </p:spTree>
    <p:extLst>
      <p:ext uri="{BB962C8B-B14F-4D97-AF65-F5344CB8AC3E}">
        <p14:creationId xmlns:p14="http://schemas.microsoft.com/office/powerpoint/2010/main" val="124735146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DD9EAEA-C361-AF25-F8FC-EF6B2A74B5FE}"/>
              </a:ext>
            </a:extLst>
          </p:cNvPr>
          <p:cNvSpPr txBox="1">
            <a:spLocks/>
          </p:cNvSpPr>
          <p:nvPr/>
        </p:nvSpPr>
        <p:spPr>
          <a:xfrm>
            <a:off x="4557444" y="1402559"/>
            <a:ext cx="7278756" cy="5202158"/>
          </a:xfrm>
          <a:prstGeom prst="rect">
            <a:avLst/>
          </a:prstGeom>
        </p:spPr>
        <p:txBody>
          <a:bodyPr vert="horz" lIns="72000" tIns="36000" rIns="72000" bIns="36000" rtlCol="0" anchor="ctr" anchorCtr="0">
            <a:noAutofit/>
          </a:bodyPr>
          <a:lstStyle>
            <a:lvl1pPr marL="342891" indent="-342891" algn="l" rtl="0" eaLnBrk="0" fontAlgn="base" hangingPunct="0">
              <a:lnSpc>
                <a:spcPct val="100000"/>
              </a:lnSpc>
              <a:spcBef>
                <a:spcPts val="1800"/>
              </a:spcBef>
              <a:spcAft>
                <a:spcPts val="600"/>
              </a:spcAft>
              <a:buClr>
                <a:srgbClr val="404040"/>
              </a:buClr>
              <a:defRPr>
                <a:solidFill>
                  <a:schemeClr val="tx2"/>
                </a:solidFill>
                <a:latin typeface="+mn-lt"/>
                <a:ea typeface="MS PGothic" pitchFamily="34" charset="-128"/>
                <a:cs typeface="Arial"/>
              </a:defRPr>
            </a:lvl1pPr>
            <a:lvl2pPr marL="285744" indent="-174621" algn="l" rtl="0" eaLnBrk="0" fontAlgn="base" hangingPunct="0">
              <a:lnSpc>
                <a:spcPct val="100000"/>
              </a:lnSpc>
              <a:spcBef>
                <a:spcPct val="0"/>
              </a:spcBef>
              <a:spcAft>
                <a:spcPct val="0"/>
              </a:spcAft>
              <a:buClr>
                <a:schemeClr val="tx2"/>
              </a:buClr>
              <a:buFont typeface="Arial" panose="020B0604020202020204" pitchFamily="34" charset="0"/>
              <a:buChar char="●"/>
              <a:defRPr sz="1600">
                <a:solidFill>
                  <a:schemeClr val="tx2"/>
                </a:solidFill>
                <a:latin typeface="+mn-lt"/>
                <a:ea typeface="MS PGothic" pitchFamily="34" charset="-128"/>
                <a:cs typeface="Arial"/>
              </a:defRPr>
            </a:lvl2pPr>
            <a:lvl3pPr marL="285744" indent="-285744"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54053" indent="-169858" algn="l" rtl="0" eaLnBrk="0" fontAlgn="base" hangingPunct="0">
              <a:lnSpc>
                <a:spcPct val="100000"/>
              </a:lnSpc>
              <a:spcBef>
                <a:spcPct val="0"/>
              </a:spcBef>
              <a:spcAft>
                <a:spcPct val="0"/>
              </a:spcAft>
              <a:buClr>
                <a:schemeClr val="tx2"/>
              </a:buClr>
              <a:buFont typeface="Arial" panose="020B0604020202020204" pitchFamily="34" charset="0"/>
              <a:buChar char="◦"/>
              <a:defRPr sz="1600">
                <a:solidFill>
                  <a:schemeClr val="tx2"/>
                </a:solidFill>
                <a:latin typeface="+mn-lt"/>
                <a:ea typeface="MS PGothic" pitchFamily="34" charset="-128"/>
                <a:cs typeface="Arial"/>
              </a:defRPr>
            </a:lvl4pPr>
            <a:lvl5pPr marL="1196945" indent="-285744" algn="l" rtl="0" eaLnBrk="0" fontAlgn="base" hangingPunct="0">
              <a:lnSpc>
                <a:spcPct val="100000"/>
              </a:lnSpc>
              <a:spcBef>
                <a:spcPct val="0"/>
              </a:spcBef>
              <a:spcAft>
                <a:spcPct val="0"/>
              </a:spcAft>
              <a:buClr>
                <a:schemeClr val="tx2"/>
              </a:buClr>
              <a:buFont typeface="Arial" panose="020B0604020202020204" pitchFamily="34" charset="0"/>
              <a:buChar char="→"/>
              <a:defRPr sz="1400">
                <a:solidFill>
                  <a:schemeClr val="tx2"/>
                </a:solidFill>
                <a:latin typeface="+mn-lt"/>
                <a:ea typeface="MS PGothic" pitchFamily="34" charset="-128"/>
                <a:cs typeface="Arial"/>
              </a:defRPr>
            </a:lvl5pPr>
            <a:lvl6pPr marL="573074" indent="-231769" algn="l" rtl="0" fontAlgn="base">
              <a:lnSpc>
                <a:spcPct val="100000"/>
              </a:lnSpc>
              <a:spcBef>
                <a:spcPct val="20000"/>
              </a:spcBef>
              <a:spcAft>
                <a:spcPct val="0"/>
              </a:spcAft>
              <a:buClr>
                <a:schemeClr val="tx2"/>
              </a:buClr>
              <a:buFont typeface="Arial" panose="020B0604020202020204" pitchFamily="34" charset="0"/>
              <a:buChar char="─"/>
              <a:defRPr sz="1600">
                <a:solidFill>
                  <a:schemeClr val="tx2"/>
                </a:solidFill>
                <a:latin typeface="+mn-lt"/>
              </a:defRPr>
            </a:lvl6pPr>
            <a:lvl7pPr marL="2971726" indent="-228594" algn="l" rtl="0" fontAlgn="base">
              <a:spcBef>
                <a:spcPct val="20000"/>
              </a:spcBef>
              <a:spcAft>
                <a:spcPct val="0"/>
              </a:spcAft>
              <a:buClr>
                <a:srgbClr val="00783C"/>
              </a:buClr>
              <a:buChar char="»"/>
              <a:defRPr sz="1600">
                <a:solidFill>
                  <a:schemeClr val="tx1"/>
                </a:solidFill>
                <a:latin typeface="+mn-lt"/>
              </a:defRPr>
            </a:lvl7pPr>
            <a:lvl8pPr marL="3428914" indent="-228594" algn="l" rtl="0" fontAlgn="base">
              <a:spcBef>
                <a:spcPct val="20000"/>
              </a:spcBef>
              <a:spcAft>
                <a:spcPct val="0"/>
              </a:spcAft>
              <a:buClr>
                <a:srgbClr val="00783C"/>
              </a:buClr>
              <a:buChar char="»"/>
              <a:defRPr sz="1600">
                <a:solidFill>
                  <a:schemeClr val="tx1"/>
                </a:solidFill>
                <a:latin typeface="+mn-lt"/>
              </a:defRPr>
            </a:lvl8pPr>
            <a:lvl9pPr marL="3886103" indent="-228594" algn="l" rtl="0" fontAlgn="base">
              <a:spcBef>
                <a:spcPct val="20000"/>
              </a:spcBef>
              <a:spcAft>
                <a:spcPct val="0"/>
              </a:spcAft>
              <a:buClr>
                <a:srgbClr val="00783C"/>
              </a:buClr>
              <a:buChar char="»"/>
              <a:defRPr sz="1600">
                <a:solidFill>
                  <a:schemeClr val="tx1"/>
                </a:solidFill>
                <a:latin typeface="+mn-lt"/>
              </a:defRPr>
            </a:lvl9pPr>
          </a:lstStyle>
          <a:p>
            <a:pPr marL="196850" indent="-196850" algn="just">
              <a:spcBef>
                <a:spcPts val="600"/>
              </a:spcBef>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Leveraging regional power integration</a:t>
            </a:r>
            <a:r>
              <a:rPr lang="en-US" sz="1800" b="0" dirty="0">
                <a:latin typeface="Open Sans" panose="020B0606030504020204" pitchFamily="34" charset="0"/>
                <a:ea typeface="Open Sans" panose="020B0606030504020204" pitchFamily="34" charset="0"/>
                <a:cs typeface="Open Sans" panose="020B0606030504020204" pitchFamily="34" charset="0"/>
              </a:rPr>
              <a:t>—one of the five pillars of the National Energy Compacts—offers a transformative opportunity to expand electricity access and strengthen energy sector foundations, in support of Mission 300</a:t>
            </a:r>
            <a:endParaRPr lang="en-US" sz="1800" b="0" kern="0" dirty="0">
              <a:latin typeface="Open Sans" panose="020B0606030504020204" pitchFamily="34" charset="0"/>
              <a:ea typeface="Open Sans" panose="020B0606030504020204" pitchFamily="34" charset="0"/>
              <a:cs typeface="Open Sans" panose="020B0606030504020204" pitchFamily="34" charset="0"/>
            </a:endParaRPr>
          </a:p>
          <a:p>
            <a:pPr marL="196850" indent="-196850" algn="just">
              <a:spcBef>
                <a:spcPts val="600"/>
              </a:spcBef>
              <a:buFont typeface="Arial" panose="020B0604020202020204" pitchFamily="34" charset="0"/>
              <a:buChar char="•"/>
            </a:pPr>
            <a:r>
              <a:rPr lang="en-US" sz="1800" kern="0" dirty="0">
                <a:latin typeface="Open Sans" panose="020B0606030504020204" pitchFamily="34" charset="0"/>
                <a:ea typeface="Open Sans" panose="020B0606030504020204" pitchFamily="34" charset="0"/>
                <a:cs typeface="Open Sans" panose="020B0606030504020204" pitchFamily="34" charset="0"/>
              </a:rPr>
              <a:t>The World Bank RETRADE Southern Africa program, approved in January 2025 with a total envelope of US$1.26 bl</a:t>
            </a:r>
            <a:r>
              <a:rPr lang="en-US" sz="1800" b="0" kern="0" dirty="0">
                <a:latin typeface="Open Sans" panose="020B0606030504020204" pitchFamily="34" charset="0"/>
                <a:ea typeface="Open Sans" panose="020B0606030504020204" pitchFamily="34" charset="0"/>
                <a:cs typeface="Open Sans" panose="020B0606030504020204" pitchFamily="34" charset="0"/>
              </a:rPr>
              <a:t>, aims to increase regional electricity trade by 25%, enhance the climate resilience of the regional grid, and enable the development of 2GWs of renewable energy</a:t>
            </a:r>
          </a:p>
          <a:p>
            <a:pPr marL="196850" indent="-196850" algn="just">
              <a:spcBef>
                <a:spcPts val="600"/>
              </a:spcBef>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World Bank is joining forces with IFC, Guarantee Team and ESMAP to finance and implement RETRADE Southern Africa at an accelerated pace </a:t>
            </a:r>
            <a:r>
              <a:rPr lang="en-US" sz="1800" b="0" dirty="0">
                <a:latin typeface="Open Sans" panose="020B0606030504020204" pitchFamily="34" charset="0"/>
                <a:ea typeface="Open Sans" panose="020B0606030504020204" pitchFamily="34" charset="0"/>
                <a:cs typeface="Open Sans" panose="020B0606030504020204" pitchFamily="34" charset="0"/>
              </a:rPr>
              <a:t>with phases 1, 2 and 3 approved and phase 4 under preparation</a:t>
            </a:r>
          </a:p>
          <a:p>
            <a:pPr marL="196850" indent="-196850" algn="just">
              <a:spcBef>
                <a:spcPts val="600"/>
              </a:spcBef>
              <a:buFont typeface="Arial" panose="020B0604020202020204" pitchFamily="34" charset="0"/>
              <a:buChar char="•"/>
            </a:pPr>
            <a:r>
              <a:rPr lang="en-US" sz="1800" kern="0" dirty="0">
                <a:latin typeface="Open Sans" panose="020B0606030504020204" pitchFamily="34" charset="0"/>
                <a:ea typeface="Open Sans" panose="020B0606030504020204" pitchFamily="34" charset="0"/>
                <a:cs typeface="Open Sans" panose="020B0606030504020204" pitchFamily="34" charset="0"/>
              </a:rPr>
              <a:t>A multi-billion USD pipeline of interconnectors and internal lines supporting regional trade projects </a:t>
            </a:r>
            <a:r>
              <a:rPr lang="en-US" sz="1800" b="0" kern="0" dirty="0">
                <a:latin typeface="Open Sans" panose="020B0606030504020204" pitchFamily="34" charset="0"/>
                <a:ea typeface="Open Sans" panose="020B0606030504020204" pitchFamily="34" charset="0"/>
                <a:cs typeface="Open Sans" panose="020B0606030504020204" pitchFamily="34" charset="0"/>
              </a:rPr>
              <a:t>at</a:t>
            </a:r>
            <a:r>
              <a:rPr lang="en-US" sz="1800" kern="0" dirty="0">
                <a:latin typeface="Open Sans" panose="020B0606030504020204" pitchFamily="34" charset="0"/>
                <a:ea typeface="Open Sans" panose="020B0606030504020204" pitchFamily="34" charset="0"/>
                <a:cs typeface="Open Sans" panose="020B0606030504020204" pitchFamily="34" charset="0"/>
              </a:rPr>
              <a:t> </a:t>
            </a:r>
            <a:r>
              <a:rPr lang="en-US" sz="1800" b="0" kern="0" dirty="0">
                <a:latin typeface="Open Sans" panose="020B0606030504020204" pitchFamily="34" charset="0"/>
                <a:ea typeface="Open Sans" panose="020B0606030504020204" pitchFamily="34" charset="0"/>
                <a:cs typeface="Open Sans" panose="020B0606030504020204" pitchFamily="34" charset="0"/>
              </a:rPr>
              <a:t>various stages of development is being identified and supported to the extent possible under RETRADE Southern Africa</a:t>
            </a:r>
          </a:p>
          <a:p>
            <a:pPr marL="196850" indent="-196850" algn="just">
              <a:spcBef>
                <a:spcPts val="600"/>
              </a:spcBef>
              <a:buFont typeface="Arial" panose="020B0604020202020204" pitchFamily="34" charset="0"/>
              <a:buChar char="•"/>
            </a:pPr>
            <a:endParaRPr lang="en-US" sz="1800" b="0"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1">
            <a:extLst>
              <a:ext uri="{FF2B5EF4-FFF2-40B4-BE49-F238E27FC236}">
                <a16:creationId xmlns:a16="http://schemas.microsoft.com/office/drawing/2014/main" id="{D7BC28F3-9ABA-BCCE-4EA1-D190D06BAD0A}"/>
              </a:ext>
            </a:extLst>
          </p:cNvPr>
          <p:cNvSpPr txBox="1">
            <a:spLocks/>
          </p:cNvSpPr>
          <p:nvPr/>
        </p:nvSpPr>
        <p:spPr>
          <a:xfrm>
            <a:off x="356287" y="458265"/>
            <a:ext cx="11479427" cy="432583"/>
          </a:xfrm>
          <a:prstGeom prst="rect">
            <a:avLst/>
          </a:prstGeom>
        </p:spPr>
        <p:txBody>
          <a:bodyPr anchor="ctr" anchorCtr="0">
            <a:noAutofit/>
          </a:bodyPr>
          <a:lstStyle>
            <a:lvl1pPr algn="l" rtl="0" eaLnBrk="0" fontAlgn="base" hangingPunct="0">
              <a:lnSpc>
                <a:spcPct val="80000"/>
              </a:lnSpc>
              <a:spcBef>
                <a:spcPts val="0"/>
              </a:spcBef>
              <a:spcAft>
                <a:spcPct val="0"/>
              </a:spcAft>
              <a:buFont typeface="Arial" panose="020B0604020202020204" pitchFamily="34" charset="0"/>
              <a:defRPr sz="2700" b="0" i="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5pPr>
            <a:lvl6pPr marL="457189" algn="ctr" rtl="0" fontAlgn="base">
              <a:spcBef>
                <a:spcPct val="0"/>
              </a:spcBef>
              <a:spcAft>
                <a:spcPct val="0"/>
              </a:spcAft>
              <a:defRPr sz="2600" b="1">
                <a:solidFill>
                  <a:srgbClr val="014C6D"/>
                </a:solidFill>
                <a:latin typeface="Trebuchet MS" pitchFamily="34" charset="0"/>
              </a:defRPr>
            </a:lvl6pPr>
            <a:lvl7pPr marL="914377" algn="ctr" rtl="0" fontAlgn="base">
              <a:spcBef>
                <a:spcPct val="0"/>
              </a:spcBef>
              <a:spcAft>
                <a:spcPct val="0"/>
              </a:spcAft>
              <a:defRPr sz="2600" b="1">
                <a:solidFill>
                  <a:srgbClr val="014C6D"/>
                </a:solidFill>
                <a:latin typeface="Trebuchet MS" pitchFamily="34" charset="0"/>
              </a:defRPr>
            </a:lvl7pPr>
            <a:lvl8pPr marL="1371566" algn="ctr" rtl="0" fontAlgn="base">
              <a:spcBef>
                <a:spcPct val="0"/>
              </a:spcBef>
              <a:spcAft>
                <a:spcPct val="0"/>
              </a:spcAft>
              <a:defRPr sz="2600" b="1">
                <a:solidFill>
                  <a:srgbClr val="014C6D"/>
                </a:solidFill>
                <a:latin typeface="Trebuchet MS" pitchFamily="34" charset="0"/>
              </a:defRPr>
            </a:lvl8pPr>
            <a:lvl9pPr marL="1828754" algn="ctr" rtl="0" fontAlgn="base">
              <a:spcBef>
                <a:spcPct val="0"/>
              </a:spcBef>
              <a:spcAft>
                <a:spcPct val="0"/>
              </a:spcAft>
              <a:defRPr sz="2600" b="1">
                <a:solidFill>
                  <a:srgbClr val="014C6D"/>
                </a:solidFill>
                <a:latin typeface="Trebuchet MS" pitchFamily="34" charset="0"/>
              </a:defRPr>
            </a:lvl9pPr>
          </a:lstStyle>
          <a:p>
            <a:r>
              <a:rPr lang="en-US" b="1" i="1" kern="0" dirty="0">
                <a:latin typeface="Open Sans" panose="020B0606030504020204" pitchFamily="34" charset="0"/>
                <a:ea typeface="Open Sans" panose="020B0606030504020204" pitchFamily="34" charset="0"/>
                <a:cs typeface="Open Sans" panose="020B0606030504020204" pitchFamily="34" charset="0"/>
              </a:rPr>
              <a:t>RETRADE Southern Africa – a key contribution under Mission 300 (1/2)</a:t>
            </a:r>
          </a:p>
        </p:txBody>
      </p:sp>
      <p:grpSp>
        <p:nvGrpSpPr>
          <p:cNvPr id="2" name="Group 1">
            <a:extLst>
              <a:ext uri="{FF2B5EF4-FFF2-40B4-BE49-F238E27FC236}">
                <a16:creationId xmlns:a16="http://schemas.microsoft.com/office/drawing/2014/main" id="{5DE48A4E-E186-EA0E-0F73-A87EBAFBEF10}"/>
              </a:ext>
            </a:extLst>
          </p:cNvPr>
          <p:cNvGrpSpPr/>
          <p:nvPr/>
        </p:nvGrpSpPr>
        <p:grpSpPr>
          <a:xfrm>
            <a:off x="570811" y="3333244"/>
            <a:ext cx="3612233" cy="3331289"/>
            <a:chOff x="2493646" y="2667664"/>
            <a:chExt cx="4003028" cy="3746562"/>
          </a:xfrm>
        </p:grpSpPr>
        <p:sp>
          <p:nvSpPr>
            <p:cNvPr id="3" name="Freeform: Shape 2">
              <a:extLst>
                <a:ext uri="{FF2B5EF4-FFF2-40B4-BE49-F238E27FC236}">
                  <a16:creationId xmlns:a16="http://schemas.microsoft.com/office/drawing/2014/main" id="{99339393-515C-303E-4012-E7DB22701AB1}"/>
                </a:ext>
              </a:extLst>
            </p:cNvPr>
            <p:cNvSpPr/>
            <p:nvPr/>
          </p:nvSpPr>
          <p:spPr>
            <a:xfrm>
              <a:off x="3332614" y="2667664"/>
              <a:ext cx="2325089" cy="1812306"/>
            </a:xfrm>
            <a:custGeom>
              <a:avLst/>
              <a:gdLst>
                <a:gd name="connsiteX0" fmla="*/ 1162545 w 2325089"/>
                <a:gd name="connsiteY0" fmla="*/ 0 h 1812306"/>
                <a:gd name="connsiteX1" fmla="*/ 2325089 w 2325089"/>
                <a:gd name="connsiteY1" fmla="*/ 1162545 h 1812306"/>
                <a:gd name="connsiteX2" fmla="*/ 2301470 w 2325089"/>
                <a:gd name="connsiteY2" fmla="*/ 1396838 h 1812306"/>
                <a:gd name="connsiteX3" fmla="*/ 2278113 w 2325089"/>
                <a:gd name="connsiteY3" fmla="*/ 1487677 h 1812306"/>
                <a:gd name="connsiteX4" fmla="*/ 2235808 w 2325089"/>
                <a:gd name="connsiteY4" fmla="*/ 1476799 h 1812306"/>
                <a:gd name="connsiteX5" fmla="*/ 2001515 w 2325089"/>
                <a:gd name="connsiteY5" fmla="*/ 1453180 h 1812306"/>
                <a:gd name="connsiteX6" fmla="*/ 1179472 w 2325089"/>
                <a:gd name="connsiteY6" fmla="*/ 1793682 h 1812306"/>
                <a:gd name="connsiteX7" fmla="*/ 1162546 w 2325089"/>
                <a:gd name="connsiteY7" fmla="*/ 1812306 h 1812306"/>
                <a:gd name="connsiteX8" fmla="*/ 1145619 w 2325089"/>
                <a:gd name="connsiteY8" fmla="*/ 1793682 h 1812306"/>
                <a:gd name="connsiteX9" fmla="*/ 323576 w 2325089"/>
                <a:gd name="connsiteY9" fmla="*/ 1453180 h 1812306"/>
                <a:gd name="connsiteX10" fmla="*/ 89283 w 2325089"/>
                <a:gd name="connsiteY10" fmla="*/ 1476799 h 1812306"/>
                <a:gd name="connsiteX11" fmla="*/ 46976 w 2325089"/>
                <a:gd name="connsiteY11" fmla="*/ 1487677 h 1812306"/>
                <a:gd name="connsiteX12" fmla="*/ 23619 w 2325089"/>
                <a:gd name="connsiteY12" fmla="*/ 1396838 h 1812306"/>
                <a:gd name="connsiteX13" fmla="*/ 0 w 2325089"/>
                <a:gd name="connsiteY13" fmla="*/ 1162545 h 1812306"/>
                <a:gd name="connsiteX14" fmla="*/ 1162545 w 2325089"/>
                <a:gd name="connsiteY14" fmla="*/ 0 h 181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25089" h="1812306">
                  <a:moveTo>
                    <a:pt x="1162545" y="0"/>
                  </a:moveTo>
                  <a:cubicBezTo>
                    <a:pt x="1804600" y="0"/>
                    <a:pt x="2325089" y="520489"/>
                    <a:pt x="2325089" y="1162545"/>
                  </a:cubicBezTo>
                  <a:cubicBezTo>
                    <a:pt x="2325089" y="1242802"/>
                    <a:pt x="2316957" y="1321159"/>
                    <a:pt x="2301470" y="1396838"/>
                  </a:cubicBezTo>
                  <a:lnTo>
                    <a:pt x="2278113" y="1487677"/>
                  </a:lnTo>
                  <a:lnTo>
                    <a:pt x="2235808" y="1476799"/>
                  </a:lnTo>
                  <a:cubicBezTo>
                    <a:pt x="2160130" y="1461313"/>
                    <a:pt x="2081772" y="1453180"/>
                    <a:pt x="2001515" y="1453180"/>
                  </a:cubicBezTo>
                  <a:cubicBezTo>
                    <a:pt x="1680487" y="1453180"/>
                    <a:pt x="1389851" y="1583302"/>
                    <a:pt x="1179472" y="1793682"/>
                  </a:cubicBezTo>
                  <a:lnTo>
                    <a:pt x="1162546" y="1812306"/>
                  </a:lnTo>
                  <a:lnTo>
                    <a:pt x="1145619" y="1793682"/>
                  </a:lnTo>
                  <a:cubicBezTo>
                    <a:pt x="935240" y="1583302"/>
                    <a:pt x="644604" y="1453180"/>
                    <a:pt x="323576" y="1453180"/>
                  </a:cubicBezTo>
                  <a:cubicBezTo>
                    <a:pt x="243319" y="1453180"/>
                    <a:pt x="164962" y="1461313"/>
                    <a:pt x="89283" y="1476799"/>
                  </a:cubicBezTo>
                  <a:lnTo>
                    <a:pt x="46976" y="1487677"/>
                  </a:lnTo>
                  <a:lnTo>
                    <a:pt x="23619" y="1396838"/>
                  </a:lnTo>
                  <a:cubicBezTo>
                    <a:pt x="8133" y="1321159"/>
                    <a:pt x="0" y="1242802"/>
                    <a:pt x="0" y="1162545"/>
                  </a:cubicBezTo>
                  <a:cubicBezTo>
                    <a:pt x="0" y="520489"/>
                    <a:pt x="520489" y="0"/>
                    <a:pt x="1162545" y="0"/>
                  </a:cubicBezTo>
                  <a:close/>
                </a:path>
              </a:pathLst>
            </a:custGeom>
            <a:solidFill>
              <a:schemeClr val="accent1">
                <a:hueOff val="0"/>
                <a:satOff val="0"/>
                <a:lumOff val="0"/>
                <a:alpha val="4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marL="0" lvl="0" indent="0" algn="ctr" defTabSz="2844800">
                <a:lnSpc>
                  <a:spcPct val="90000"/>
                </a:lnSpc>
                <a:spcBef>
                  <a:spcPct val="0"/>
                </a:spcBef>
                <a:spcAft>
                  <a:spcPct val="35000"/>
                </a:spcAft>
                <a:buNone/>
              </a:pPr>
              <a:endParaRPr lang="en-US" sz="1400" kern="1200">
                <a:latin typeface="Open Sans" panose="020B0606030504020204" pitchFamily="34" charset="0"/>
                <a:ea typeface="Open Sans" panose="020B0606030504020204" pitchFamily="34" charset="0"/>
                <a:cs typeface="Open Sans" panose="020B0606030504020204" pitchFamily="34" charset="0"/>
              </a:endParaRPr>
            </a:p>
          </p:txBody>
        </p:sp>
        <p:sp>
          <p:nvSpPr>
            <p:cNvPr id="4" name="Freeform: Shape 3">
              <a:extLst>
                <a:ext uri="{FF2B5EF4-FFF2-40B4-BE49-F238E27FC236}">
                  <a16:creationId xmlns:a16="http://schemas.microsoft.com/office/drawing/2014/main" id="{E57D03C6-48A8-5270-7636-C25D4B7D2345}"/>
                </a:ext>
              </a:extLst>
            </p:cNvPr>
            <p:cNvSpPr/>
            <p:nvPr/>
          </p:nvSpPr>
          <p:spPr>
            <a:xfrm>
              <a:off x="4495161" y="4123634"/>
              <a:ext cx="2001513" cy="2290592"/>
            </a:xfrm>
            <a:custGeom>
              <a:avLst/>
              <a:gdLst>
                <a:gd name="connsiteX0" fmla="*/ 1115567 w 2001513"/>
                <a:gd name="connsiteY0" fmla="*/ 0 h 2290592"/>
                <a:gd name="connsiteX1" fmla="*/ 1184674 w 2001513"/>
                <a:gd name="connsiteY1" fmla="*/ 17769 h 2290592"/>
                <a:gd name="connsiteX2" fmla="*/ 2001513 w 2001513"/>
                <a:gd name="connsiteY2" fmla="*/ 1128048 h 2290592"/>
                <a:gd name="connsiteX3" fmla="*/ 838969 w 2001513"/>
                <a:gd name="connsiteY3" fmla="*/ 2290592 h 2290592"/>
                <a:gd name="connsiteX4" fmla="*/ 16926 w 2001513"/>
                <a:gd name="connsiteY4" fmla="*/ 1950091 h 2290592"/>
                <a:gd name="connsiteX5" fmla="*/ 0 w 2001513"/>
                <a:gd name="connsiteY5" fmla="*/ 1931467 h 2290592"/>
                <a:gd name="connsiteX6" fmla="*/ 58105 w 2001513"/>
                <a:gd name="connsiteY6" fmla="*/ 1867534 h 2290592"/>
                <a:gd name="connsiteX7" fmla="*/ 323574 w 2001513"/>
                <a:gd name="connsiteY7" fmla="*/ 1128048 h 2290592"/>
                <a:gd name="connsiteX8" fmla="*/ 299955 w 2001513"/>
                <a:gd name="connsiteY8" fmla="*/ 893755 h 2290592"/>
                <a:gd name="connsiteX9" fmla="*/ 276598 w 2001513"/>
                <a:gd name="connsiteY9" fmla="*/ 802915 h 2290592"/>
                <a:gd name="connsiteX10" fmla="*/ 345704 w 2001513"/>
                <a:gd name="connsiteY10" fmla="*/ 785146 h 2290592"/>
                <a:gd name="connsiteX11" fmla="*/ 1110277 w 2001513"/>
                <a:gd name="connsiteY11" fmla="*/ 20573 h 2290592"/>
                <a:gd name="connsiteX12" fmla="*/ 1115567 w 2001513"/>
                <a:gd name="connsiteY12" fmla="*/ 0 h 229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513" h="2290592">
                  <a:moveTo>
                    <a:pt x="1115567" y="0"/>
                  </a:moveTo>
                  <a:lnTo>
                    <a:pt x="1184674" y="17769"/>
                  </a:lnTo>
                  <a:cubicBezTo>
                    <a:pt x="1657909" y="164960"/>
                    <a:pt x="2001513" y="606378"/>
                    <a:pt x="2001513" y="1128048"/>
                  </a:cubicBezTo>
                  <a:cubicBezTo>
                    <a:pt x="2001513" y="1770103"/>
                    <a:pt x="1481024" y="2290592"/>
                    <a:pt x="838969" y="2290592"/>
                  </a:cubicBezTo>
                  <a:cubicBezTo>
                    <a:pt x="517941" y="2290592"/>
                    <a:pt x="227305" y="2160470"/>
                    <a:pt x="16926" y="1950091"/>
                  </a:cubicBezTo>
                  <a:lnTo>
                    <a:pt x="0" y="1931467"/>
                  </a:lnTo>
                  <a:lnTo>
                    <a:pt x="58105" y="1867534"/>
                  </a:lnTo>
                  <a:cubicBezTo>
                    <a:pt x="223949" y="1666578"/>
                    <a:pt x="323574" y="1408947"/>
                    <a:pt x="323574" y="1128048"/>
                  </a:cubicBezTo>
                  <a:cubicBezTo>
                    <a:pt x="323574" y="1047791"/>
                    <a:pt x="315442" y="969434"/>
                    <a:pt x="299955" y="893755"/>
                  </a:cubicBezTo>
                  <a:lnTo>
                    <a:pt x="276598" y="802915"/>
                  </a:lnTo>
                  <a:lnTo>
                    <a:pt x="345704" y="785146"/>
                  </a:lnTo>
                  <a:cubicBezTo>
                    <a:pt x="709731" y="671922"/>
                    <a:pt x="997053" y="384600"/>
                    <a:pt x="1110277" y="20573"/>
                  </a:cubicBezTo>
                  <a:lnTo>
                    <a:pt x="1115567" y="0"/>
                  </a:lnTo>
                  <a:close/>
                </a:path>
              </a:pathLst>
            </a:custGeom>
            <a:solidFill>
              <a:schemeClr val="accent1">
                <a:hueOff val="0"/>
                <a:satOff val="0"/>
                <a:lumOff val="0"/>
                <a:alpha val="4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marL="0" lvl="0" indent="0" algn="ctr" defTabSz="2844800">
                <a:lnSpc>
                  <a:spcPct val="90000"/>
                </a:lnSpc>
                <a:spcBef>
                  <a:spcPct val="0"/>
                </a:spcBef>
                <a:spcAft>
                  <a:spcPct val="35000"/>
                </a:spcAft>
                <a:buNone/>
              </a:pPr>
              <a:endParaRPr lang="en-US" sz="1400" kern="1200">
                <a:latin typeface="Open Sans" panose="020B0606030504020204" pitchFamily="34" charset="0"/>
                <a:ea typeface="Open Sans" panose="020B0606030504020204" pitchFamily="34" charset="0"/>
                <a:cs typeface="Open Sans" panose="020B0606030504020204" pitchFamily="34" charset="0"/>
              </a:endParaRPr>
            </a:p>
          </p:txBody>
        </p:sp>
        <p:sp>
          <p:nvSpPr>
            <p:cNvPr id="7" name="Freeform: Shape 6">
              <a:extLst>
                <a:ext uri="{FF2B5EF4-FFF2-40B4-BE49-F238E27FC236}">
                  <a16:creationId xmlns:a16="http://schemas.microsoft.com/office/drawing/2014/main" id="{950D7FA3-4492-CA33-65F9-2F8B6FE43443}"/>
                </a:ext>
              </a:extLst>
            </p:cNvPr>
            <p:cNvSpPr/>
            <p:nvPr/>
          </p:nvSpPr>
          <p:spPr>
            <a:xfrm>
              <a:off x="2493646" y="4123634"/>
              <a:ext cx="2001515" cy="2290592"/>
            </a:xfrm>
            <a:custGeom>
              <a:avLst/>
              <a:gdLst>
                <a:gd name="connsiteX0" fmla="*/ 885945 w 2001515"/>
                <a:gd name="connsiteY0" fmla="*/ 0 h 2290592"/>
                <a:gd name="connsiteX1" fmla="*/ 891235 w 2001515"/>
                <a:gd name="connsiteY1" fmla="*/ 20573 h 2290592"/>
                <a:gd name="connsiteX2" fmla="*/ 1655809 w 2001515"/>
                <a:gd name="connsiteY2" fmla="*/ 785146 h 2290592"/>
                <a:gd name="connsiteX3" fmla="*/ 1724916 w 2001515"/>
                <a:gd name="connsiteY3" fmla="*/ 802915 h 2290592"/>
                <a:gd name="connsiteX4" fmla="*/ 1701558 w 2001515"/>
                <a:gd name="connsiteY4" fmla="*/ 893755 h 2290592"/>
                <a:gd name="connsiteX5" fmla="*/ 1677939 w 2001515"/>
                <a:gd name="connsiteY5" fmla="*/ 1128048 h 2290592"/>
                <a:gd name="connsiteX6" fmla="*/ 1943408 w 2001515"/>
                <a:gd name="connsiteY6" fmla="*/ 1867534 h 2290592"/>
                <a:gd name="connsiteX7" fmla="*/ 2001515 w 2001515"/>
                <a:gd name="connsiteY7" fmla="*/ 1931467 h 2290592"/>
                <a:gd name="connsiteX8" fmla="*/ 1984588 w 2001515"/>
                <a:gd name="connsiteY8" fmla="*/ 1950091 h 2290592"/>
                <a:gd name="connsiteX9" fmla="*/ 1162545 w 2001515"/>
                <a:gd name="connsiteY9" fmla="*/ 2290592 h 2290592"/>
                <a:gd name="connsiteX10" fmla="*/ 0 w 2001515"/>
                <a:gd name="connsiteY10" fmla="*/ 1128048 h 2290592"/>
                <a:gd name="connsiteX11" fmla="*/ 816840 w 2001515"/>
                <a:gd name="connsiteY11" fmla="*/ 17769 h 2290592"/>
                <a:gd name="connsiteX12" fmla="*/ 885945 w 2001515"/>
                <a:gd name="connsiteY12" fmla="*/ 0 h 229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515" h="2290592">
                  <a:moveTo>
                    <a:pt x="885945" y="0"/>
                  </a:moveTo>
                  <a:lnTo>
                    <a:pt x="891235" y="20573"/>
                  </a:lnTo>
                  <a:cubicBezTo>
                    <a:pt x="1004459" y="384600"/>
                    <a:pt x="1291781" y="671922"/>
                    <a:pt x="1655809" y="785146"/>
                  </a:cubicBezTo>
                  <a:lnTo>
                    <a:pt x="1724916" y="802915"/>
                  </a:lnTo>
                  <a:lnTo>
                    <a:pt x="1701558" y="893755"/>
                  </a:lnTo>
                  <a:cubicBezTo>
                    <a:pt x="1686072" y="969434"/>
                    <a:pt x="1677939" y="1047791"/>
                    <a:pt x="1677939" y="1128048"/>
                  </a:cubicBezTo>
                  <a:cubicBezTo>
                    <a:pt x="1677939" y="1408947"/>
                    <a:pt x="1777564" y="1666578"/>
                    <a:pt x="1943408" y="1867534"/>
                  </a:cubicBezTo>
                  <a:lnTo>
                    <a:pt x="2001515" y="1931467"/>
                  </a:lnTo>
                  <a:lnTo>
                    <a:pt x="1984588" y="1950091"/>
                  </a:lnTo>
                  <a:cubicBezTo>
                    <a:pt x="1774209" y="2160470"/>
                    <a:pt x="1483573" y="2290592"/>
                    <a:pt x="1162545" y="2290592"/>
                  </a:cubicBezTo>
                  <a:cubicBezTo>
                    <a:pt x="520489" y="2290592"/>
                    <a:pt x="0" y="1770103"/>
                    <a:pt x="0" y="1128048"/>
                  </a:cubicBezTo>
                  <a:cubicBezTo>
                    <a:pt x="0" y="606378"/>
                    <a:pt x="343604" y="164960"/>
                    <a:pt x="816840" y="17769"/>
                  </a:cubicBezTo>
                  <a:lnTo>
                    <a:pt x="885945" y="0"/>
                  </a:lnTo>
                  <a:close/>
                </a:path>
              </a:pathLst>
            </a:custGeom>
            <a:solidFill>
              <a:schemeClr val="accent1">
                <a:hueOff val="0"/>
                <a:satOff val="0"/>
                <a:lumOff val="0"/>
                <a:alpha val="4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marL="0" lvl="0" indent="0" algn="ctr" defTabSz="2844800">
                <a:lnSpc>
                  <a:spcPct val="90000"/>
                </a:lnSpc>
                <a:spcBef>
                  <a:spcPct val="0"/>
                </a:spcBef>
                <a:spcAft>
                  <a:spcPct val="35000"/>
                </a:spcAft>
                <a:buNone/>
              </a:pPr>
              <a:endParaRPr lang="en-US" sz="1400" kern="1200">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A2C98070-C20D-1A24-3C40-6200248B3A53}"/>
                </a:ext>
              </a:extLst>
            </p:cNvPr>
            <p:cNvGrpSpPr/>
            <p:nvPr/>
          </p:nvGrpSpPr>
          <p:grpSpPr>
            <a:xfrm>
              <a:off x="3379591" y="4089137"/>
              <a:ext cx="2231137" cy="1965964"/>
              <a:chOff x="3379591" y="4089137"/>
              <a:chExt cx="2231137" cy="1965964"/>
            </a:xfrm>
          </p:grpSpPr>
          <p:grpSp>
            <p:nvGrpSpPr>
              <p:cNvPr id="17" name="Group 16">
                <a:extLst>
                  <a:ext uri="{FF2B5EF4-FFF2-40B4-BE49-F238E27FC236}">
                    <a16:creationId xmlns:a16="http://schemas.microsoft.com/office/drawing/2014/main" id="{F5214FD7-C0BF-8248-3E36-33A144CCF8C0}"/>
                  </a:ext>
                </a:extLst>
              </p:cNvPr>
              <p:cNvGrpSpPr/>
              <p:nvPr/>
            </p:nvGrpSpPr>
            <p:grpSpPr>
              <a:xfrm>
                <a:off x="3379591" y="4089137"/>
                <a:ext cx="2231137" cy="1965964"/>
                <a:chOff x="3379591" y="4089137"/>
                <a:chExt cx="2231137" cy="1965964"/>
              </a:xfrm>
            </p:grpSpPr>
            <p:sp>
              <p:nvSpPr>
                <p:cNvPr id="19" name="Freeform: Shape 18">
                  <a:extLst>
                    <a:ext uri="{FF2B5EF4-FFF2-40B4-BE49-F238E27FC236}">
                      <a16:creationId xmlns:a16="http://schemas.microsoft.com/office/drawing/2014/main" id="{6BFECE5C-D27E-A4A1-5A68-2FFAE40BE2A8}"/>
                    </a:ext>
                  </a:extLst>
                </p:cNvPr>
                <p:cNvSpPr/>
                <p:nvPr/>
              </p:nvSpPr>
              <p:spPr>
                <a:xfrm>
                  <a:off x="3379591" y="4089137"/>
                  <a:ext cx="1115570" cy="837412"/>
                </a:xfrm>
                <a:custGeom>
                  <a:avLst/>
                  <a:gdLst>
                    <a:gd name="connsiteX0" fmla="*/ 276600 w 1115570"/>
                    <a:gd name="connsiteY0" fmla="*/ 0 h 837412"/>
                    <a:gd name="connsiteX1" fmla="*/ 1098643 w 1115570"/>
                    <a:gd name="connsiteY1" fmla="*/ 340502 h 837412"/>
                    <a:gd name="connsiteX2" fmla="*/ 1115570 w 1115570"/>
                    <a:gd name="connsiteY2" fmla="*/ 359126 h 837412"/>
                    <a:gd name="connsiteX3" fmla="*/ 1057463 w 1115570"/>
                    <a:gd name="connsiteY3" fmla="*/ 423058 h 837412"/>
                    <a:gd name="connsiteX4" fmla="*/ 844260 w 1115570"/>
                    <a:gd name="connsiteY4" fmla="*/ 816840 h 837412"/>
                    <a:gd name="connsiteX5" fmla="*/ 838971 w 1115570"/>
                    <a:gd name="connsiteY5" fmla="*/ 837412 h 837412"/>
                    <a:gd name="connsiteX6" fmla="*/ 769864 w 1115570"/>
                    <a:gd name="connsiteY6" fmla="*/ 819643 h 837412"/>
                    <a:gd name="connsiteX7" fmla="*/ 5290 w 1115570"/>
                    <a:gd name="connsiteY7" fmla="*/ 55070 h 837412"/>
                    <a:gd name="connsiteX8" fmla="*/ 0 w 1115570"/>
                    <a:gd name="connsiteY8" fmla="*/ 34497 h 837412"/>
                    <a:gd name="connsiteX9" fmla="*/ 42307 w 1115570"/>
                    <a:gd name="connsiteY9" fmla="*/ 23619 h 837412"/>
                    <a:gd name="connsiteX10" fmla="*/ 276600 w 1115570"/>
                    <a:gd name="connsiteY10" fmla="*/ 0 h 83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5570" h="837412">
                      <a:moveTo>
                        <a:pt x="276600" y="0"/>
                      </a:moveTo>
                      <a:cubicBezTo>
                        <a:pt x="597628" y="0"/>
                        <a:pt x="888264" y="130122"/>
                        <a:pt x="1098643" y="340502"/>
                      </a:cubicBezTo>
                      <a:lnTo>
                        <a:pt x="1115570" y="359126"/>
                      </a:lnTo>
                      <a:lnTo>
                        <a:pt x="1057463" y="423058"/>
                      </a:lnTo>
                      <a:cubicBezTo>
                        <a:pt x="962695" y="537891"/>
                        <a:pt x="889550" y="671229"/>
                        <a:pt x="844260" y="816840"/>
                      </a:cubicBezTo>
                      <a:lnTo>
                        <a:pt x="838971" y="837412"/>
                      </a:lnTo>
                      <a:lnTo>
                        <a:pt x="769864" y="819643"/>
                      </a:lnTo>
                      <a:cubicBezTo>
                        <a:pt x="405836" y="706419"/>
                        <a:pt x="118514" y="419097"/>
                        <a:pt x="5290" y="55070"/>
                      </a:cubicBezTo>
                      <a:lnTo>
                        <a:pt x="0" y="34497"/>
                      </a:lnTo>
                      <a:lnTo>
                        <a:pt x="42307" y="23619"/>
                      </a:lnTo>
                      <a:cubicBezTo>
                        <a:pt x="117986" y="8133"/>
                        <a:pt x="196343" y="0"/>
                        <a:pt x="276600" y="0"/>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marL="0" lvl="0" indent="0" algn="ctr" defTabSz="2844800">
                    <a:lnSpc>
                      <a:spcPct val="90000"/>
                    </a:lnSpc>
                    <a:spcBef>
                      <a:spcPct val="0"/>
                    </a:spcBef>
                    <a:spcAft>
                      <a:spcPct val="35000"/>
                    </a:spcAft>
                    <a:buNone/>
                  </a:pPr>
                  <a:endParaRPr lang="en-US" sz="1400" kern="1200">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Shape 19">
                  <a:extLst>
                    <a:ext uri="{FF2B5EF4-FFF2-40B4-BE49-F238E27FC236}">
                      <a16:creationId xmlns:a16="http://schemas.microsoft.com/office/drawing/2014/main" id="{21A44F3D-7941-B8A7-2EBD-6CA6C4BFFA64}"/>
                    </a:ext>
                  </a:extLst>
                </p:cNvPr>
                <p:cNvSpPr/>
                <p:nvPr/>
              </p:nvSpPr>
              <p:spPr>
                <a:xfrm>
                  <a:off x="4495161" y="4089137"/>
                  <a:ext cx="1115567" cy="837412"/>
                </a:xfrm>
                <a:custGeom>
                  <a:avLst/>
                  <a:gdLst>
                    <a:gd name="connsiteX0" fmla="*/ 838969 w 1115567"/>
                    <a:gd name="connsiteY0" fmla="*/ 0 h 837412"/>
                    <a:gd name="connsiteX1" fmla="*/ 1073262 w 1115567"/>
                    <a:gd name="connsiteY1" fmla="*/ 23619 h 837412"/>
                    <a:gd name="connsiteX2" fmla="*/ 1115567 w 1115567"/>
                    <a:gd name="connsiteY2" fmla="*/ 34497 h 837412"/>
                    <a:gd name="connsiteX3" fmla="*/ 1110277 w 1115567"/>
                    <a:gd name="connsiteY3" fmla="*/ 55070 h 837412"/>
                    <a:gd name="connsiteX4" fmla="*/ 345704 w 1115567"/>
                    <a:gd name="connsiteY4" fmla="*/ 819643 h 837412"/>
                    <a:gd name="connsiteX5" fmla="*/ 276598 w 1115567"/>
                    <a:gd name="connsiteY5" fmla="*/ 837412 h 837412"/>
                    <a:gd name="connsiteX6" fmla="*/ 271308 w 1115567"/>
                    <a:gd name="connsiteY6" fmla="*/ 816840 h 837412"/>
                    <a:gd name="connsiteX7" fmla="*/ 58105 w 1115567"/>
                    <a:gd name="connsiteY7" fmla="*/ 423058 h 837412"/>
                    <a:gd name="connsiteX8" fmla="*/ 0 w 1115567"/>
                    <a:gd name="connsiteY8" fmla="*/ 359126 h 837412"/>
                    <a:gd name="connsiteX9" fmla="*/ 16926 w 1115567"/>
                    <a:gd name="connsiteY9" fmla="*/ 340502 h 837412"/>
                    <a:gd name="connsiteX10" fmla="*/ 838969 w 1115567"/>
                    <a:gd name="connsiteY10" fmla="*/ 0 h 83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5567" h="837412">
                      <a:moveTo>
                        <a:pt x="838969" y="0"/>
                      </a:moveTo>
                      <a:cubicBezTo>
                        <a:pt x="919226" y="0"/>
                        <a:pt x="997584" y="8133"/>
                        <a:pt x="1073262" y="23619"/>
                      </a:cubicBezTo>
                      <a:lnTo>
                        <a:pt x="1115567" y="34497"/>
                      </a:lnTo>
                      <a:lnTo>
                        <a:pt x="1110277" y="55070"/>
                      </a:lnTo>
                      <a:cubicBezTo>
                        <a:pt x="997053" y="419097"/>
                        <a:pt x="709731" y="706419"/>
                        <a:pt x="345704" y="819643"/>
                      </a:cubicBezTo>
                      <a:lnTo>
                        <a:pt x="276598" y="837412"/>
                      </a:lnTo>
                      <a:lnTo>
                        <a:pt x="271308" y="816840"/>
                      </a:lnTo>
                      <a:cubicBezTo>
                        <a:pt x="226019" y="671229"/>
                        <a:pt x="152873" y="537891"/>
                        <a:pt x="58105" y="423058"/>
                      </a:cubicBezTo>
                      <a:lnTo>
                        <a:pt x="0" y="359126"/>
                      </a:lnTo>
                      <a:lnTo>
                        <a:pt x="16926" y="340502"/>
                      </a:lnTo>
                      <a:cubicBezTo>
                        <a:pt x="227305" y="130122"/>
                        <a:pt x="517941" y="0"/>
                        <a:pt x="838969" y="0"/>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marL="0" lvl="0" indent="0" algn="ctr" defTabSz="2844800">
                    <a:lnSpc>
                      <a:spcPct val="90000"/>
                    </a:lnSpc>
                    <a:spcBef>
                      <a:spcPct val="0"/>
                    </a:spcBef>
                    <a:spcAft>
                      <a:spcPct val="35000"/>
                    </a:spcAft>
                    <a:buNone/>
                  </a:pPr>
                  <a:endParaRPr lang="en-US" sz="1400" kern="1200">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Shape 20">
                  <a:extLst>
                    <a:ext uri="{FF2B5EF4-FFF2-40B4-BE49-F238E27FC236}">
                      <a16:creationId xmlns:a16="http://schemas.microsoft.com/office/drawing/2014/main" id="{630A2FCC-4594-EC7C-293C-92780350505D}"/>
                    </a:ext>
                  </a:extLst>
                </p:cNvPr>
                <p:cNvSpPr/>
                <p:nvPr/>
              </p:nvSpPr>
              <p:spPr>
                <a:xfrm>
                  <a:off x="4171585" y="4926549"/>
                  <a:ext cx="647150" cy="1128552"/>
                </a:xfrm>
                <a:custGeom>
                  <a:avLst/>
                  <a:gdLst>
                    <a:gd name="connsiteX0" fmla="*/ 46977 w 647150"/>
                    <a:gd name="connsiteY0" fmla="*/ 0 h 1128552"/>
                    <a:gd name="connsiteX1" fmla="*/ 89282 w 647150"/>
                    <a:gd name="connsiteY1" fmla="*/ 10878 h 1128552"/>
                    <a:gd name="connsiteX2" fmla="*/ 323575 w 647150"/>
                    <a:gd name="connsiteY2" fmla="*/ 34497 h 1128552"/>
                    <a:gd name="connsiteX3" fmla="*/ 557868 w 647150"/>
                    <a:gd name="connsiteY3" fmla="*/ 10878 h 1128552"/>
                    <a:gd name="connsiteX4" fmla="*/ 600174 w 647150"/>
                    <a:gd name="connsiteY4" fmla="*/ 0 h 1128552"/>
                    <a:gd name="connsiteX5" fmla="*/ 623531 w 647150"/>
                    <a:gd name="connsiteY5" fmla="*/ 90840 h 1128552"/>
                    <a:gd name="connsiteX6" fmla="*/ 647150 w 647150"/>
                    <a:gd name="connsiteY6" fmla="*/ 325133 h 1128552"/>
                    <a:gd name="connsiteX7" fmla="*/ 381681 w 647150"/>
                    <a:gd name="connsiteY7" fmla="*/ 1064619 h 1128552"/>
                    <a:gd name="connsiteX8" fmla="*/ 323576 w 647150"/>
                    <a:gd name="connsiteY8" fmla="*/ 1128552 h 1128552"/>
                    <a:gd name="connsiteX9" fmla="*/ 265469 w 647150"/>
                    <a:gd name="connsiteY9" fmla="*/ 1064619 h 1128552"/>
                    <a:gd name="connsiteX10" fmla="*/ 0 w 647150"/>
                    <a:gd name="connsiteY10" fmla="*/ 325133 h 1128552"/>
                    <a:gd name="connsiteX11" fmla="*/ 23619 w 647150"/>
                    <a:gd name="connsiteY11" fmla="*/ 90840 h 1128552"/>
                    <a:gd name="connsiteX12" fmla="*/ 46977 w 647150"/>
                    <a:gd name="connsiteY12" fmla="*/ 0 h 112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150" h="1128552">
                      <a:moveTo>
                        <a:pt x="46977" y="0"/>
                      </a:moveTo>
                      <a:lnTo>
                        <a:pt x="89282" y="10878"/>
                      </a:lnTo>
                      <a:cubicBezTo>
                        <a:pt x="164961" y="26365"/>
                        <a:pt x="243318" y="34497"/>
                        <a:pt x="323575" y="34497"/>
                      </a:cubicBezTo>
                      <a:cubicBezTo>
                        <a:pt x="403832" y="34497"/>
                        <a:pt x="482190" y="26365"/>
                        <a:pt x="557868" y="10878"/>
                      </a:cubicBezTo>
                      <a:lnTo>
                        <a:pt x="600174" y="0"/>
                      </a:lnTo>
                      <a:lnTo>
                        <a:pt x="623531" y="90840"/>
                      </a:lnTo>
                      <a:cubicBezTo>
                        <a:pt x="639018" y="166519"/>
                        <a:pt x="647150" y="244876"/>
                        <a:pt x="647150" y="325133"/>
                      </a:cubicBezTo>
                      <a:cubicBezTo>
                        <a:pt x="647150" y="606032"/>
                        <a:pt x="547525" y="863663"/>
                        <a:pt x="381681" y="1064619"/>
                      </a:cubicBezTo>
                      <a:lnTo>
                        <a:pt x="323576" y="1128552"/>
                      </a:lnTo>
                      <a:lnTo>
                        <a:pt x="265469" y="1064619"/>
                      </a:lnTo>
                      <a:cubicBezTo>
                        <a:pt x="99625" y="863663"/>
                        <a:pt x="0" y="606032"/>
                        <a:pt x="0" y="325133"/>
                      </a:cubicBezTo>
                      <a:cubicBezTo>
                        <a:pt x="0" y="244876"/>
                        <a:pt x="8133" y="166519"/>
                        <a:pt x="23619" y="90840"/>
                      </a:cubicBezTo>
                      <a:lnTo>
                        <a:pt x="46977" y="0"/>
                      </a:ln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marL="0" lvl="0" indent="0" algn="ctr" defTabSz="2844800">
                    <a:lnSpc>
                      <a:spcPct val="90000"/>
                    </a:lnSpc>
                    <a:spcBef>
                      <a:spcPct val="0"/>
                    </a:spcBef>
                    <a:spcAft>
                      <a:spcPct val="35000"/>
                    </a:spcAft>
                    <a:buNone/>
                  </a:pPr>
                  <a:endParaRPr lang="en-US" sz="1400" kern="1200">
                    <a:latin typeface="Open Sans" panose="020B0606030504020204" pitchFamily="34" charset="0"/>
                    <a:ea typeface="Open Sans" panose="020B0606030504020204" pitchFamily="34" charset="0"/>
                    <a:cs typeface="Open Sans" panose="020B0606030504020204" pitchFamily="34" charset="0"/>
                  </a:endParaRPr>
                </a:p>
              </p:txBody>
            </p:sp>
          </p:grpSp>
          <p:sp>
            <p:nvSpPr>
              <p:cNvPr id="18" name="Freeform: Shape 17">
                <a:extLst>
                  <a:ext uri="{FF2B5EF4-FFF2-40B4-BE49-F238E27FC236}">
                    <a16:creationId xmlns:a16="http://schemas.microsoft.com/office/drawing/2014/main" id="{7434AA1D-A0FC-D786-7173-0555699E96AA}"/>
                  </a:ext>
                </a:extLst>
              </p:cNvPr>
              <p:cNvSpPr/>
              <p:nvPr/>
            </p:nvSpPr>
            <p:spPr>
              <a:xfrm>
                <a:off x="4218562" y="4448263"/>
                <a:ext cx="553197" cy="512783"/>
              </a:xfrm>
              <a:custGeom>
                <a:avLst/>
                <a:gdLst>
                  <a:gd name="connsiteX0" fmla="*/ 276599 w 553197"/>
                  <a:gd name="connsiteY0" fmla="*/ 0 h 512783"/>
                  <a:gd name="connsiteX1" fmla="*/ 334704 w 553197"/>
                  <a:gd name="connsiteY1" fmla="*/ 63932 h 512783"/>
                  <a:gd name="connsiteX2" fmla="*/ 547907 w 553197"/>
                  <a:gd name="connsiteY2" fmla="*/ 457714 h 512783"/>
                  <a:gd name="connsiteX3" fmla="*/ 553197 w 553197"/>
                  <a:gd name="connsiteY3" fmla="*/ 478286 h 512783"/>
                  <a:gd name="connsiteX4" fmla="*/ 510891 w 553197"/>
                  <a:gd name="connsiteY4" fmla="*/ 489164 h 512783"/>
                  <a:gd name="connsiteX5" fmla="*/ 276598 w 553197"/>
                  <a:gd name="connsiteY5" fmla="*/ 512783 h 512783"/>
                  <a:gd name="connsiteX6" fmla="*/ 42305 w 553197"/>
                  <a:gd name="connsiteY6" fmla="*/ 489164 h 512783"/>
                  <a:gd name="connsiteX7" fmla="*/ 0 w 553197"/>
                  <a:gd name="connsiteY7" fmla="*/ 478286 h 512783"/>
                  <a:gd name="connsiteX8" fmla="*/ 5289 w 553197"/>
                  <a:gd name="connsiteY8" fmla="*/ 457714 h 512783"/>
                  <a:gd name="connsiteX9" fmla="*/ 218492 w 553197"/>
                  <a:gd name="connsiteY9" fmla="*/ 63932 h 512783"/>
                  <a:gd name="connsiteX10" fmla="*/ 276599 w 553197"/>
                  <a:gd name="connsiteY10" fmla="*/ 0 h 51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197" h="512783">
                    <a:moveTo>
                      <a:pt x="276599" y="0"/>
                    </a:moveTo>
                    <a:lnTo>
                      <a:pt x="334704" y="63932"/>
                    </a:lnTo>
                    <a:cubicBezTo>
                      <a:pt x="429472" y="178765"/>
                      <a:pt x="502618" y="312103"/>
                      <a:pt x="547907" y="457714"/>
                    </a:cubicBezTo>
                    <a:lnTo>
                      <a:pt x="553197" y="478286"/>
                    </a:lnTo>
                    <a:lnTo>
                      <a:pt x="510891" y="489164"/>
                    </a:lnTo>
                    <a:cubicBezTo>
                      <a:pt x="435213" y="504651"/>
                      <a:pt x="356855" y="512783"/>
                      <a:pt x="276598" y="512783"/>
                    </a:cubicBezTo>
                    <a:cubicBezTo>
                      <a:pt x="196341" y="512783"/>
                      <a:pt x="117984" y="504651"/>
                      <a:pt x="42305" y="489164"/>
                    </a:cubicBezTo>
                    <a:lnTo>
                      <a:pt x="0" y="478286"/>
                    </a:lnTo>
                    <a:lnTo>
                      <a:pt x="5289" y="457714"/>
                    </a:lnTo>
                    <a:cubicBezTo>
                      <a:pt x="50579" y="312103"/>
                      <a:pt x="123724" y="178765"/>
                      <a:pt x="218492" y="63932"/>
                    </a:cubicBezTo>
                    <a:lnTo>
                      <a:pt x="276599" y="0"/>
                    </a:ln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marL="0" lvl="0" indent="0" algn="ctr" defTabSz="2844800">
                  <a:lnSpc>
                    <a:spcPct val="90000"/>
                  </a:lnSpc>
                  <a:spcBef>
                    <a:spcPct val="0"/>
                  </a:spcBef>
                  <a:spcAft>
                    <a:spcPct val="35000"/>
                  </a:spcAft>
                  <a:buNone/>
                </a:pPr>
                <a:endParaRPr lang="en-US" sz="1400" kern="1200">
                  <a:latin typeface="Open Sans" panose="020B0606030504020204" pitchFamily="34" charset="0"/>
                  <a:ea typeface="Open Sans" panose="020B0606030504020204" pitchFamily="34" charset="0"/>
                  <a:cs typeface="Open Sans" panose="020B0606030504020204" pitchFamily="34" charset="0"/>
                </a:endParaRPr>
              </a:p>
            </p:txBody>
          </p:sp>
        </p:grpSp>
        <p:sp>
          <p:nvSpPr>
            <p:cNvPr id="9" name="TextBox 8">
              <a:extLst>
                <a:ext uri="{FF2B5EF4-FFF2-40B4-BE49-F238E27FC236}">
                  <a16:creationId xmlns:a16="http://schemas.microsoft.com/office/drawing/2014/main" id="{27F42D62-014D-92F6-F972-49B37BC43C06}"/>
                </a:ext>
              </a:extLst>
            </p:cNvPr>
            <p:cNvSpPr txBox="1"/>
            <p:nvPr/>
          </p:nvSpPr>
          <p:spPr>
            <a:xfrm>
              <a:off x="3723303" y="2968610"/>
              <a:ext cx="1543715" cy="726902"/>
            </a:xfrm>
            <a:prstGeom prst="rect">
              <a:avLst/>
            </a:prstGeom>
            <a:noFill/>
          </p:spPr>
          <p:txBody>
            <a:bodyPr wrap="none" lIns="0" tIns="0" rIns="0" bIns="0" anchor="ctr" anchorCtr="0">
              <a:spAutoFit/>
            </a:bodyPr>
            <a:lstStyle/>
            <a:p>
              <a:pPr algn="ctr"/>
              <a:r>
                <a:rPr lang="en-US" sz="1400" b="1" dirty="0">
                  <a:latin typeface="Open Sans" panose="020B0606030504020204" pitchFamily="34" charset="0"/>
                  <a:ea typeface="Open Sans" panose="020B0606030504020204" pitchFamily="34" charset="0"/>
                  <a:cs typeface="Open Sans" panose="020B0606030504020204" pitchFamily="34" charset="0"/>
                </a:rPr>
                <a:t>Enabling policy </a:t>
              </a:r>
            </a:p>
            <a:p>
              <a:pPr algn="ctr"/>
              <a:r>
                <a:rPr lang="en-US" sz="1400" dirty="0">
                  <a:latin typeface="Open Sans" panose="020B0606030504020204" pitchFamily="34" charset="0"/>
                  <a:ea typeface="Open Sans" panose="020B0606030504020204" pitchFamily="34" charset="0"/>
                  <a:cs typeface="Open Sans" panose="020B0606030504020204" pitchFamily="34" charset="0"/>
                </a:rPr>
                <a:t>a</a:t>
              </a:r>
              <a:r>
                <a:rPr lang="en-US" sz="1400" b="1" dirty="0">
                  <a:latin typeface="Open Sans" panose="020B0606030504020204" pitchFamily="34" charset="0"/>
                  <a:ea typeface="Open Sans" panose="020B0606030504020204" pitchFamily="34" charset="0"/>
                  <a:cs typeface="Open Sans" panose="020B0606030504020204" pitchFamily="34" charset="0"/>
                </a:rPr>
                <a:t>nd</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b="1" dirty="0">
                  <a:latin typeface="Open Sans" panose="020B0606030504020204" pitchFamily="34" charset="0"/>
                  <a:ea typeface="Open Sans" panose="020B0606030504020204" pitchFamily="34" charset="0"/>
                  <a:cs typeface="Open Sans" panose="020B0606030504020204" pitchFamily="34" charset="0"/>
                </a:rPr>
                <a:t>regulatory</a:t>
              </a:r>
            </a:p>
            <a:p>
              <a:pPr algn="ctr"/>
              <a:r>
                <a:rPr lang="en-US" sz="1400" b="1" dirty="0">
                  <a:latin typeface="Open Sans" panose="020B0606030504020204" pitchFamily="34" charset="0"/>
                  <a:ea typeface="Open Sans" panose="020B0606030504020204" pitchFamily="34" charset="0"/>
                  <a:cs typeface="Open Sans" panose="020B0606030504020204" pitchFamily="34" charset="0"/>
                </a:rPr>
                <a:t>environment</a:t>
              </a:r>
            </a:p>
          </p:txBody>
        </p:sp>
        <p:sp>
          <p:nvSpPr>
            <p:cNvPr id="10" name="TextBox 9">
              <a:extLst>
                <a:ext uri="{FF2B5EF4-FFF2-40B4-BE49-F238E27FC236}">
                  <a16:creationId xmlns:a16="http://schemas.microsoft.com/office/drawing/2014/main" id="{524A9DBC-C4E3-259D-0792-DAAA78AC0C91}"/>
                </a:ext>
              </a:extLst>
            </p:cNvPr>
            <p:cNvSpPr txBox="1"/>
            <p:nvPr/>
          </p:nvSpPr>
          <p:spPr>
            <a:xfrm>
              <a:off x="2762883" y="5124974"/>
              <a:ext cx="1247051" cy="1211502"/>
            </a:xfrm>
            <a:prstGeom prst="rect">
              <a:avLst/>
            </a:prstGeom>
            <a:noFill/>
          </p:spPr>
          <p:txBody>
            <a:bodyPr wrap="none" lIns="0" tIns="0" rIns="0" bIns="0" anchor="ctr" anchorCtr="0">
              <a:spAutoFit/>
            </a:bodyPr>
            <a:lstStyle/>
            <a:p>
              <a:pPr algn="r"/>
              <a:r>
                <a:rPr lang="en-US" sz="1400" b="1" dirty="0">
                  <a:latin typeface="Open Sans" panose="020B0606030504020204" pitchFamily="34" charset="0"/>
                  <a:ea typeface="Open Sans" panose="020B0606030504020204" pitchFamily="34" charset="0"/>
                  <a:cs typeface="Open Sans" panose="020B0606030504020204" pitchFamily="34" charset="0"/>
                </a:rPr>
                <a:t>Financing </a:t>
              </a:r>
            </a:p>
            <a:p>
              <a:pPr algn="r"/>
              <a:r>
                <a:rPr lang="en-US" sz="1400" b="1" dirty="0">
                  <a:latin typeface="Open Sans" panose="020B0606030504020204" pitchFamily="34" charset="0"/>
                  <a:ea typeface="Open Sans" panose="020B0606030504020204" pitchFamily="34" charset="0"/>
                  <a:cs typeface="Open Sans" panose="020B0606030504020204" pitchFamily="34" charset="0"/>
                </a:rPr>
                <a:t>Mechanisms</a:t>
              </a:r>
            </a:p>
            <a:p>
              <a:pPr algn="r"/>
              <a:r>
                <a:rPr lang="en-US" sz="1400" b="0" dirty="0">
                  <a:latin typeface="Open Sans" panose="020B0606030504020204" pitchFamily="34" charset="0"/>
                  <a:ea typeface="Open Sans" panose="020B0606030504020204" pitchFamily="34" charset="0"/>
                  <a:cs typeface="Open Sans" panose="020B0606030504020204" pitchFamily="34" charset="0"/>
                </a:rPr>
                <a:t>To mobilize</a:t>
              </a:r>
            </a:p>
            <a:p>
              <a:pPr algn="r"/>
              <a:r>
                <a:rPr lang="en-US" sz="1400" b="0" dirty="0">
                  <a:latin typeface="Open Sans" panose="020B0606030504020204" pitchFamily="34" charset="0"/>
                  <a:ea typeface="Open Sans" panose="020B0606030504020204" pitchFamily="34" charset="0"/>
                  <a:cs typeface="Open Sans" panose="020B0606030504020204" pitchFamily="34" charset="0"/>
                </a:rPr>
                <a:t> private</a:t>
              </a:r>
            </a:p>
            <a:p>
              <a:pPr algn="r"/>
              <a:r>
                <a:rPr lang="en-US" sz="1400" b="0" dirty="0">
                  <a:latin typeface="Open Sans" panose="020B0606030504020204" pitchFamily="34" charset="0"/>
                  <a:ea typeface="Open Sans" panose="020B0606030504020204" pitchFamily="34" charset="0"/>
                  <a:cs typeface="Open Sans" panose="020B0606030504020204" pitchFamily="34" charset="0"/>
                </a:rPr>
                <a:t>capital)</a:t>
              </a:r>
            </a:p>
          </p:txBody>
        </p:sp>
        <p:sp>
          <p:nvSpPr>
            <p:cNvPr id="11" name="TextBox 10">
              <a:extLst>
                <a:ext uri="{FF2B5EF4-FFF2-40B4-BE49-F238E27FC236}">
                  <a16:creationId xmlns:a16="http://schemas.microsoft.com/office/drawing/2014/main" id="{993852D0-E933-E9CE-5173-9598FF00579C}"/>
                </a:ext>
              </a:extLst>
            </p:cNvPr>
            <p:cNvSpPr txBox="1"/>
            <p:nvPr/>
          </p:nvSpPr>
          <p:spPr>
            <a:xfrm>
              <a:off x="4994207" y="5173486"/>
              <a:ext cx="1326991" cy="726902"/>
            </a:xfrm>
            <a:prstGeom prst="rect">
              <a:avLst/>
            </a:prstGeom>
            <a:noFill/>
          </p:spPr>
          <p:txBody>
            <a:bodyPr wrap="none" lIns="0" tIns="0" rIns="0" bIns="0" anchor="ctr" anchorCtr="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Pipeline of</a:t>
              </a:r>
              <a:br>
                <a:rPr lang="en-US" sz="1400" b="1" dirty="0">
                  <a:latin typeface="Open Sans" panose="020B0606030504020204" pitchFamily="34" charset="0"/>
                  <a:ea typeface="Open Sans" panose="020B0606030504020204" pitchFamily="34" charset="0"/>
                  <a:cs typeface="Open Sans" panose="020B0606030504020204" pitchFamily="34" charset="0"/>
                </a:rPr>
              </a:br>
              <a:r>
                <a:rPr lang="en-US" sz="1400" b="1" dirty="0">
                  <a:latin typeface="Open Sans" panose="020B0606030504020204" pitchFamily="34" charset="0"/>
                  <a:ea typeface="Open Sans" panose="020B0606030504020204" pitchFamily="34" charset="0"/>
                  <a:cs typeface="Open Sans" panose="020B0606030504020204" pitchFamily="34" charset="0"/>
                </a:rPr>
                <a:t>Transmission</a:t>
              </a:r>
            </a:p>
            <a:p>
              <a:r>
                <a:rPr lang="en-US" sz="1400" b="1" dirty="0">
                  <a:latin typeface="Open Sans" panose="020B0606030504020204" pitchFamily="34" charset="0"/>
                  <a:ea typeface="Open Sans" panose="020B0606030504020204" pitchFamily="34" charset="0"/>
                  <a:cs typeface="Open Sans" panose="020B0606030504020204" pitchFamily="34" charset="0"/>
                </a:rPr>
                <a:t>Projects</a:t>
              </a:r>
            </a:p>
          </p:txBody>
        </p:sp>
        <p:sp>
          <p:nvSpPr>
            <p:cNvPr id="12" name="Rectangle 11">
              <a:extLst>
                <a:ext uri="{FF2B5EF4-FFF2-40B4-BE49-F238E27FC236}">
                  <a16:creationId xmlns:a16="http://schemas.microsoft.com/office/drawing/2014/main" id="{4A9D754E-0C4B-B6FF-AF5D-21E399A8E619}"/>
                </a:ext>
              </a:extLst>
            </p:cNvPr>
            <p:cNvSpPr/>
            <p:nvPr/>
          </p:nvSpPr>
          <p:spPr bwMode="auto">
            <a:xfrm>
              <a:off x="4104828" y="3821601"/>
              <a:ext cx="745396" cy="215444"/>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R="0" algn="ctr" defTabSz="914400" rtl="0" eaLnBrk="1" fontAlgn="base" latinLnBrk="0" hangingPunct="1">
                <a:lnSpc>
                  <a:spcPct val="100000"/>
                </a:lnSpc>
                <a:spcBef>
                  <a:spcPct val="50000"/>
                </a:spcBef>
                <a:spcAft>
                  <a:spcPct val="0"/>
                </a:spcAft>
                <a:buClrTx/>
                <a:buSzTx/>
                <a:tabLst/>
              </a:pPr>
              <a:r>
                <a:rPr lang="en-US" sz="1400" i="1"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National</a:t>
              </a:r>
            </a:p>
          </p:txBody>
        </p:sp>
        <p:sp>
          <p:nvSpPr>
            <p:cNvPr id="13" name="Rectangle 12">
              <a:extLst>
                <a:ext uri="{FF2B5EF4-FFF2-40B4-BE49-F238E27FC236}">
                  <a16:creationId xmlns:a16="http://schemas.microsoft.com/office/drawing/2014/main" id="{5732C263-9F13-75A3-76F1-F6FC1E2E5AFE}"/>
                </a:ext>
              </a:extLst>
            </p:cNvPr>
            <p:cNvSpPr/>
            <p:nvPr/>
          </p:nvSpPr>
          <p:spPr bwMode="auto">
            <a:xfrm>
              <a:off x="2831541" y="4803331"/>
              <a:ext cx="745396" cy="215444"/>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R="0" algn="ctr" defTabSz="914400" eaLnBrk="1" fontAlgn="base" latinLnBrk="0" hangingPunct="1">
                <a:lnSpc>
                  <a:spcPct val="100000"/>
                </a:lnSpc>
                <a:spcBef>
                  <a:spcPct val="50000"/>
                </a:spcBef>
                <a:spcAft>
                  <a:spcPct val="0"/>
                </a:spcAft>
                <a:buClrTx/>
                <a:buSzTx/>
                <a:tabLst/>
              </a:pPr>
              <a:r>
                <a:rPr lang="en-US" sz="1400" i="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National</a:t>
              </a:r>
            </a:p>
          </p:txBody>
        </p:sp>
        <p:sp>
          <p:nvSpPr>
            <p:cNvPr id="14" name="Rectangle 13">
              <a:extLst>
                <a:ext uri="{FF2B5EF4-FFF2-40B4-BE49-F238E27FC236}">
                  <a16:creationId xmlns:a16="http://schemas.microsoft.com/office/drawing/2014/main" id="{E8295E5B-6C5F-DD03-AC6C-2F8661E5DAC5}"/>
                </a:ext>
              </a:extLst>
            </p:cNvPr>
            <p:cNvSpPr/>
            <p:nvPr/>
          </p:nvSpPr>
          <p:spPr bwMode="auto">
            <a:xfrm>
              <a:off x="5413382" y="4803331"/>
              <a:ext cx="745396" cy="215444"/>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R="0" algn="ctr" defTabSz="914400" eaLnBrk="1" fontAlgn="base" latinLnBrk="0" hangingPunct="1">
                <a:lnSpc>
                  <a:spcPct val="100000"/>
                </a:lnSpc>
                <a:spcBef>
                  <a:spcPct val="50000"/>
                </a:spcBef>
                <a:spcAft>
                  <a:spcPct val="0"/>
                </a:spcAft>
                <a:buClrTx/>
                <a:buSzTx/>
                <a:tabLst/>
              </a:pPr>
              <a:r>
                <a:rPr lang="en-US" sz="1400" i="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National</a:t>
              </a:r>
            </a:p>
          </p:txBody>
        </p:sp>
        <p:sp>
          <p:nvSpPr>
            <p:cNvPr id="15" name="Freeform: Shape 14">
              <a:extLst>
                <a:ext uri="{FF2B5EF4-FFF2-40B4-BE49-F238E27FC236}">
                  <a16:creationId xmlns:a16="http://schemas.microsoft.com/office/drawing/2014/main" id="{1DB7ABA1-C9AD-2CEF-562F-0BD1ED70DBF0}"/>
                </a:ext>
              </a:extLst>
            </p:cNvPr>
            <p:cNvSpPr/>
            <p:nvPr/>
          </p:nvSpPr>
          <p:spPr>
            <a:xfrm>
              <a:off x="3379591" y="4089137"/>
              <a:ext cx="2231137" cy="1965964"/>
            </a:xfrm>
            <a:custGeom>
              <a:avLst/>
              <a:gdLst>
                <a:gd name="connsiteX0" fmla="*/ 276600 w 2231137"/>
                <a:gd name="connsiteY0" fmla="*/ 0 h 1965964"/>
                <a:gd name="connsiteX1" fmla="*/ 1098643 w 2231137"/>
                <a:gd name="connsiteY1" fmla="*/ 340502 h 1965964"/>
                <a:gd name="connsiteX2" fmla="*/ 1115570 w 2231137"/>
                <a:gd name="connsiteY2" fmla="*/ 359126 h 1965964"/>
                <a:gd name="connsiteX3" fmla="*/ 1132496 w 2231137"/>
                <a:gd name="connsiteY3" fmla="*/ 340502 h 1965964"/>
                <a:gd name="connsiteX4" fmla="*/ 1954539 w 2231137"/>
                <a:gd name="connsiteY4" fmla="*/ 0 h 1965964"/>
                <a:gd name="connsiteX5" fmla="*/ 2188832 w 2231137"/>
                <a:gd name="connsiteY5" fmla="*/ 23619 h 1965964"/>
                <a:gd name="connsiteX6" fmla="*/ 2231137 w 2231137"/>
                <a:gd name="connsiteY6" fmla="*/ 34497 h 1965964"/>
                <a:gd name="connsiteX7" fmla="*/ 2225847 w 2231137"/>
                <a:gd name="connsiteY7" fmla="*/ 55070 h 1965964"/>
                <a:gd name="connsiteX8" fmla="*/ 1461274 w 2231137"/>
                <a:gd name="connsiteY8" fmla="*/ 819643 h 1965964"/>
                <a:gd name="connsiteX9" fmla="*/ 1392168 w 2231137"/>
                <a:gd name="connsiteY9" fmla="*/ 837412 h 1965964"/>
                <a:gd name="connsiteX10" fmla="*/ 1415525 w 2231137"/>
                <a:gd name="connsiteY10" fmla="*/ 928252 h 1965964"/>
                <a:gd name="connsiteX11" fmla="*/ 1439144 w 2231137"/>
                <a:gd name="connsiteY11" fmla="*/ 1162545 h 1965964"/>
                <a:gd name="connsiteX12" fmla="*/ 1173675 w 2231137"/>
                <a:gd name="connsiteY12" fmla="*/ 1902031 h 1965964"/>
                <a:gd name="connsiteX13" fmla="*/ 1115570 w 2231137"/>
                <a:gd name="connsiteY13" fmla="*/ 1965964 h 1965964"/>
                <a:gd name="connsiteX14" fmla="*/ 1057463 w 2231137"/>
                <a:gd name="connsiteY14" fmla="*/ 1902031 h 1965964"/>
                <a:gd name="connsiteX15" fmla="*/ 791994 w 2231137"/>
                <a:gd name="connsiteY15" fmla="*/ 1162545 h 1965964"/>
                <a:gd name="connsiteX16" fmla="*/ 815613 w 2231137"/>
                <a:gd name="connsiteY16" fmla="*/ 928252 h 1965964"/>
                <a:gd name="connsiteX17" fmla="*/ 838971 w 2231137"/>
                <a:gd name="connsiteY17" fmla="*/ 837412 h 1965964"/>
                <a:gd name="connsiteX18" fmla="*/ 769864 w 2231137"/>
                <a:gd name="connsiteY18" fmla="*/ 819643 h 1965964"/>
                <a:gd name="connsiteX19" fmla="*/ 5290 w 2231137"/>
                <a:gd name="connsiteY19" fmla="*/ 55070 h 1965964"/>
                <a:gd name="connsiteX20" fmla="*/ 0 w 2231137"/>
                <a:gd name="connsiteY20" fmla="*/ 34497 h 1965964"/>
                <a:gd name="connsiteX21" fmla="*/ 42307 w 2231137"/>
                <a:gd name="connsiteY21" fmla="*/ 23619 h 1965964"/>
                <a:gd name="connsiteX22" fmla="*/ 276600 w 2231137"/>
                <a:gd name="connsiteY22" fmla="*/ 0 h 196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1137" h="1965964">
                  <a:moveTo>
                    <a:pt x="276600" y="0"/>
                  </a:moveTo>
                  <a:cubicBezTo>
                    <a:pt x="597628" y="0"/>
                    <a:pt x="888264" y="130122"/>
                    <a:pt x="1098643" y="340502"/>
                  </a:cubicBezTo>
                  <a:lnTo>
                    <a:pt x="1115570" y="359126"/>
                  </a:lnTo>
                  <a:lnTo>
                    <a:pt x="1132496" y="340502"/>
                  </a:lnTo>
                  <a:cubicBezTo>
                    <a:pt x="1342875" y="130122"/>
                    <a:pt x="1633511" y="0"/>
                    <a:pt x="1954539" y="0"/>
                  </a:cubicBezTo>
                  <a:cubicBezTo>
                    <a:pt x="2034796" y="0"/>
                    <a:pt x="2113154" y="8133"/>
                    <a:pt x="2188832" y="23619"/>
                  </a:cubicBezTo>
                  <a:lnTo>
                    <a:pt x="2231137" y="34497"/>
                  </a:lnTo>
                  <a:lnTo>
                    <a:pt x="2225847" y="55070"/>
                  </a:lnTo>
                  <a:cubicBezTo>
                    <a:pt x="2112623" y="419097"/>
                    <a:pt x="1825301" y="706419"/>
                    <a:pt x="1461274" y="819643"/>
                  </a:cubicBezTo>
                  <a:lnTo>
                    <a:pt x="1392168" y="837412"/>
                  </a:lnTo>
                  <a:lnTo>
                    <a:pt x="1415525" y="928252"/>
                  </a:lnTo>
                  <a:cubicBezTo>
                    <a:pt x="1431012" y="1003931"/>
                    <a:pt x="1439144" y="1082288"/>
                    <a:pt x="1439144" y="1162545"/>
                  </a:cubicBezTo>
                  <a:cubicBezTo>
                    <a:pt x="1439144" y="1443444"/>
                    <a:pt x="1339519" y="1701075"/>
                    <a:pt x="1173675" y="1902031"/>
                  </a:cubicBezTo>
                  <a:lnTo>
                    <a:pt x="1115570" y="1965964"/>
                  </a:lnTo>
                  <a:lnTo>
                    <a:pt x="1057463" y="1902031"/>
                  </a:lnTo>
                  <a:cubicBezTo>
                    <a:pt x="891619" y="1701075"/>
                    <a:pt x="791994" y="1443444"/>
                    <a:pt x="791994" y="1162545"/>
                  </a:cubicBezTo>
                  <a:cubicBezTo>
                    <a:pt x="791994" y="1082288"/>
                    <a:pt x="800127" y="1003931"/>
                    <a:pt x="815613" y="928252"/>
                  </a:cubicBezTo>
                  <a:lnTo>
                    <a:pt x="838971" y="837412"/>
                  </a:lnTo>
                  <a:lnTo>
                    <a:pt x="769864" y="819643"/>
                  </a:lnTo>
                  <a:cubicBezTo>
                    <a:pt x="405836" y="706419"/>
                    <a:pt x="118514" y="419097"/>
                    <a:pt x="5290" y="55070"/>
                  </a:cubicBezTo>
                  <a:lnTo>
                    <a:pt x="0" y="34497"/>
                  </a:lnTo>
                  <a:lnTo>
                    <a:pt x="42307" y="23619"/>
                  </a:lnTo>
                  <a:cubicBezTo>
                    <a:pt x="117986" y="8133"/>
                    <a:pt x="196343" y="0"/>
                    <a:pt x="276600" y="0"/>
                  </a:cubicBezTo>
                  <a:close/>
                </a:path>
              </a:pathLst>
            </a:custGeom>
            <a:solidFill>
              <a:schemeClr val="accent1">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marL="0" lvl="0" indent="0" algn="ctr" defTabSz="2844800">
                <a:lnSpc>
                  <a:spcPct val="90000"/>
                </a:lnSpc>
                <a:spcBef>
                  <a:spcPct val="0"/>
                </a:spcBef>
                <a:spcAft>
                  <a:spcPct val="35000"/>
                </a:spcAft>
                <a:buNone/>
              </a:pPr>
              <a:endParaRPr lang="en-US" sz="1400" kern="120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3CA796B8-3CEF-16BF-AD6F-5A656FE19860}"/>
                </a:ext>
              </a:extLst>
            </p:cNvPr>
            <p:cNvSpPr/>
            <p:nvPr/>
          </p:nvSpPr>
          <p:spPr bwMode="auto">
            <a:xfrm>
              <a:off x="4128078" y="4485718"/>
              <a:ext cx="734175" cy="215444"/>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R="0" algn="ctr" defTabSz="914400" eaLnBrk="1" fontAlgn="base" latinLnBrk="0" hangingPunct="1">
                <a:lnSpc>
                  <a:spcPct val="100000"/>
                </a:lnSpc>
                <a:spcBef>
                  <a:spcPct val="50000"/>
                </a:spcBef>
                <a:spcAft>
                  <a:spcPct val="0"/>
                </a:spcAft>
                <a:buClrTx/>
                <a:buSzTx/>
                <a:tabLst/>
              </a:pPr>
              <a:r>
                <a:rPr lang="en-US" sz="1400" i="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Regional</a:t>
              </a:r>
            </a:p>
          </p:txBody>
        </p:sp>
      </p:grpSp>
      <p:sp>
        <p:nvSpPr>
          <p:cNvPr id="25" name="TextBox 24">
            <a:extLst>
              <a:ext uri="{FF2B5EF4-FFF2-40B4-BE49-F238E27FC236}">
                <a16:creationId xmlns:a16="http://schemas.microsoft.com/office/drawing/2014/main" id="{7BF40554-01FF-BBF4-29B3-432F8EC62250}"/>
              </a:ext>
            </a:extLst>
          </p:cNvPr>
          <p:cNvSpPr txBox="1"/>
          <p:nvPr/>
        </p:nvSpPr>
        <p:spPr>
          <a:xfrm>
            <a:off x="196409" y="1196019"/>
            <a:ext cx="4225466" cy="2367379"/>
          </a:xfrm>
          <a:prstGeom prst="rect">
            <a:avLst/>
          </a:prstGeom>
          <a:noFill/>
        </p:spPr>
        <p:txBody>
          <a:bodyPr wrap="square">
            <a:spAutoFit/>
          </a:bodyPr>
          <a:lstStyle/>
          <a:p>
            <a:pPr marL="0" marR="0">
              <a:lnSpc>
                <a:spcPct val="115000"/>
              </a:lnSpc>
              <a:spcAft>
                <a:spcPts val="800"/>
              </a:spcAft>
              <a:buNone/>
            </a:pPr>
            <a:r>
              <a:rPr lang="en-US" sz="1600" b="0" kern="100" dirty="0">
                <a:solidFill>
                  <a:srgbClr val="002060"/>
                </a:solidFill>
                <a:effectLst/>
                <a:latin typeface="Open Sans" panose="020B0606030504020204" pitchFamily="34" charset="0"/>
                <a:ea typeface="Aptos" panose="020B0004020202020204" pitchFamily="34" charset="0"/>
                <a:cs typeface="Times New Roman" panose="02020603050405020304" pitchFamily="18" charset="0"/>
              </a:rPr>
              <a:t>S</a:t>
            </a:r>
            <a:r>
              <a:rPr lang="en-US" sz="1600" b="0" u="sng" kern="100" dirty="0">
                <a:solidFill>
                  <a:srgbClr val="002060"/>
                </a:solidFill>
                <a:effectLst/>
                <a:latin typeface="Open Sans" panose="020B0606030504020204" pitchFamily="34" charset="0"/>
                <a:ea typeface="Aptos" panose="020B0004020202020204" pitchFamily="34" charset="0"/>
                <a:cs typeface="Times New Roman" panose="02020603050405020304" pitchFamily="18" charset="0"/>
              </a:rPr>
              <a:t>upporting countries </a:t>
            </a:r>
          </a:p>
          <a:p>
            <a:pPr marL="400050" marR="0" indent="-400050">
              <a:lnSpc>
                <a:spcPct val="115000"/>
              </a:lnSpc>
              <a:spcAft>
                <a:spcPts val="800"/>
              </a:spcAft>
              <a:buAutoNum type="romanLcParenBoth"/>
            </a:pPr>
            <a:r>
              <a:rPr lang="en-US" sz="1600" b="0" kern="100" dirty="0">
                <a:solidFill>
                  <a:srgbClr val="002060"/>
                </a:solidFill>
                <a:effectLst/>
                <a:latin typeface="Open Sans" panose="020B0606030504020204" pitchFamily="34" charset="0"/>
                <a:ea typeface="Aptos" panose="020B0004020202020204" pitchFamily="34" charset="0"/>
                <a:cs typeface="Times New Roman" panose="02020603050405020304" pitchFamily="18" charset="0"/>
              </a:rPr>
              <a:t>Establish a robust platform for electricity trade</a:t>
            </a:r>
          </a:p>
          <a:p>
            <a:pPr marL="400050" marR="0" indent="-400050">
              <a:lnSpc>
                <a:spcPct val="115000"/>
              </a:lnSpc>
              <a:spcAft>
                <a:spcPts val="800"/>
              </a:spcAft>
              <a:buAutoNum type="romanLcParenBoth"/>
            </a:pPr>
            <a:r>
              <a:rPr lang="en-US" sz="1600" b="0" kern="100" dirty="0">
                <a:solidFill>
                  <a:srgbClr val="002060"/>
                </a:solidFill>
                <a:effectLst/>
                <a:latin typeface="Open Sans" panose="020B0606030504020204" pitchFamily="34" charset="0"/>
                <a:ea typeface="Aptos" panose="020B0004020202020204" pitchFamily="34" charset="0"/>
                <a:cs typeface="Times New Roman" panose="02020603050405020304" pitchFamily="18" charset="0"/>
              </a:rPr>
              <a:t>Enhance energy security and reduce costs </a:t>
            </a:r>
          </a:p>
          <a:p>
            <a:pPr marL="400050" marR="0" indent="-400050">
              <a:lnSpc>
                <a:spcPct val="115000"/>
              </a:lnSpc>
              <a:spcAft>
                <a:spcPts val="800"/>
              </a:spcAft>
              <a:buAutoNum type="romanLcParenBoth"/>
            </a:pPr>
            <a:r>
              <a:rPr lang="en-US" sz="1600" b="0" kern="100" dirty="0">
                <a:solidFill>
                  <a:srgbClr val="002060"/>
                </a:solidFill>
                <a:effectLst/>
                <a:latin typeface="Open Sans" panose="020B0606030504020204" pitchFamily="34" charset="0"/>
                <a:ea typeface="Aptos" panose="020B0004020202020204" pitchFamily="34" charset="0"/>
                <a:cs typeface="Times New Roman" panose="02020603050405020304" pitchFamily="18" charset="0"/>
              </a:rPr>
              <a:t>Promote low-carbon economy transition</a:t>
            </a:r>
            <a:endParaRPr lang="en-US" sz="1600" b="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7999877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0F18A-EBAE-B50C-3563-39767330161D}"/>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C50FA6E-945F-7049-E789-24A75AF8A349}"/>
              </a:ext>
            </a:extLst>
          </p:cNvPr>
          <p:cNvSpPr txBox="1">
            <a:spLocks/>
          </p:cNvSpPr>
          <p:nvPr/>
        </p:nvSpPr>
        <p:spPr>
          <a:xfrm>
            <a:off x="356287" y="1392072"/>
            <a:ext cx="11479913" cy="5328653"/>
          </a:xfrm>
          <a:prstGeom prst="rect">
            <a:avLst/>
          </a:prstGeom>
        </p:spPr>
        <p:txBody>
          <a:bodyPr vert="horz" lIns="72000" tIns="36000" rIns="72000" bIns="36000" rtlCol="0" anchor="ctr" anchorCtr="0">
            <a:noAutofit/>
          </a:bodyPr>
          <a:lstStyle>
            <a:lvl1pPr marL="342891" indent="-342891" algn="l" rtl="0" eaLnBrk="0" fontAlgn="base" hangingPunct="0">
              <a:lnSpc>
                <a:spcPct val="100000"/>
              </a:lnSpc>
              <a:spcBef>
                <a:spcPts val="1800"/>
              </a:spcBef>
              <a:spcAft>
                <a:spcPts val="600"/>
              </a:spcAft>
              <a:buClr>
                <a:srgbClr val="404040"/>
              </a:buClr>
              <a:defRPr>
                <a:solidFill>
                  <a:schemeClr val="tx2"/>
                </a:solidFill>
                <a:latin typeface="+mn-lt"/>
                <a:ea typeface="MS PGothic" pitchFamily="34" charset="-128"/>
                <a:cs typeface="Arial"/>
              </a:defRPr>
            </a:lvl1pPr>
            <a:lvl2pPr marL="285744" indent="-174621" algn="l" rtl="0" eaLnBrk="0" fontAlgn="base" hangingPunct="0">
              <a:lnSpc>
                <a:spcPct val="100000"/>
              </a:lnSpc>
              <a:spcBef>
                <a:spcPct val="0"/>
              </a:spcBef>
              <a:spcAft>
                <a:spcPct val="0"/>
              </a:spcAft>
              <a:buClr>
                <a:schemeClr val="tx2"/>
              </a:buClr>
              <a:buFont typeface="Arial" panose="020B0604020202020204" pitchFamily="34" charset="0"/>
              <a:buChar char="●"/>
              <a:defRPr sz="1600">
                <a:solidFill>
                  <a:schemeClr val="tx2"/>
                </a:solidFill>
                <a:latin typeface="+mn-lt"/>
                <a:ea typeface="MS PGothic" pitchFamily="34" charset="-128"/>
                <a:cs typeface="Arial"/>
              </a:defRPr>
            </a:lvl2pPr>
            <a:lvl3pPr marL="285744" indent="-285744"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54053" indent="-169858" algn="l" rtl="0" eaLnBrk="0" fontAlgn="base" hangingPunct="0">
              <a:lnSpc>
                <a:spcPct val="100000"/>
              </a:lnSpc>
              <a:spcBef>
                <a:spcPct val="0"/>
              </a:spcBef>
              <a:spcAft>
                <a:spcPct val="0"/>
              </a:spcAft>
              <a:buClr>
                <a:schemeClr val="tx2"/>
              </a:buClr>
              <a:buFont typeface="Arial" panose="020B0604020202020204" pitchFamily="34" charset="0"/>
              <a:buChar char="◦"/>
              <a:defRPr sz="1600">
                <a:solidFill>
                  <a:schemeClr val="tx2"/>
                </a:solidFill>
                <a:latin typeface="+mn-lt"/>
                <a:ea typeface="MS PGothic" pitchFamily="34" charset="-128"/>
                <a:cs typeface="Arial"/>
              </a:defRPr>
            </a:lvl4pPr>
            <a:lvl5pPr marL="1196945" indent="-285744" algn="l" rtl="0" eaLnBrk="0" fontAlgn="base" hangingPunct="0">
              <a:lnSpc>
                <a:spcPct val="100000"/>
              </a:lnSpc>
              <a:spcBef>
                <a:spcPct val="0"/>
              </a:spcBef>
              <a:spcAft>
                <a:spcPct val="0"/>
              </a:spcAft>
              <a:buClr>
                <a:schemeClr val="tx2"/>
              </a:buClr>
              <a:buFont typeface="Arial" panose="020B0604020202020204" pitchFamily="34" charset="0"/>
              <a:buChar char="→"/>
              <a:defRPr sz="1400">
                <a:solidFill>
                  <a:schemeClr val="tx2"/>
                </a:solidFill>
                <a:latin typeface="+mn-lt"/>
                <a:ea typeface="MS PGothic" pitchFamily="34" charset="-128"/>
                <a:cs typeface="Arial"/>
              </a:defRPr>
            </a:lvl5pPr>
            <a:lvl6pPr marL="573074" indent="-231769" algn="l" rtl="0" fontAlgn="base">
              <a:lnSpc>
                <a:spcPct val="100000"/>
              </a:lnSpc>
              <a:spcBef>
                <a:spcPct val="20000"/>
              </a:spcBef>
              <a:spcAft>
                <a:spcPct val="0"/>
              </a:spcAft>
              <a:buClr>
                <a:schemeClr val="tx2"/>
              </a:buClr>
              <a:buFont typeface="Arial" panose="020B0604020202020204" pitchFamily="34" charset="0"/>
              <a:buChar char="─"/>
              <a:defRPr sz="1600">
                <a:solidFill>
                  <a:schemeClr val="tx2"/>
                </a:solidFill>
                <a:latin typeface="+mn-lt"/>
              </a:defRPr>
            </a:lvl6pPr>
            <a:lvl7pPr marL="2971726" indent="-228594" algn="l" rtl="0" fontAlgn="base">
              <a:spcBef>
                <a:spcPct val="20000"/>
              </a:spcBef>
              <a:spcAft>
                <a:spcPct val="0"/>
              </a:spcAft>
              <a:buClr>
                <a:srgbClr val="00783C"/>
              </a:buClr>
              <a:buChar char="»"/>
              <a:defRPr sz="1600">
                <a:solidFill>
                  <a:schemeClr val="tx1"/>
                </a:solidFill>
                <a:latin typeface="+mn-lt"/>
              </a:defRPr>
            </a:lvl7pPr>
            <a:lvl8pPr marL="3428914" indent="-228594" algn="l" rtl="0" fontAlgn="base">
              <a:spcBef>
                <a:spcPct val="20000"/>
              </a:spcBef>
              <a:spcAft>
                <a:spcPct val="0"/>
              </a:spcAft>
              <a:buClr>
                <a:srgbClr val="00783C"/>
              </a:buClr>
              <a:buChar char="»"/>
              <a:defRPr sz="1600">
                <a:solidFill>
                  <a:schemeClr val="tx1"/>
                </a:solidFill>
                <a:latin typeface="+mn-lt"/>
              </a:defRPr>
            </a:lvl8pPr>
            <a:lvl9pPr marL="3886103" indent="-228594" algn="l" rtl="0" fontAlgn="base">
              <a:spcBef>
                <a:spcPct val="20000"/>
              </a:spcBef>
              <a:spcAft>
                <a:spcPct val="0"/>
              </a:spcAft>
              <a:buClr>
                <a:srgbClr val="00783C"/>
              </a:buClr>
              <a:buChar char="»"/>
              <a:defRPr sz="1600">
                <a:solidFill>
                  <a:schemeClr val="tx1"/>
                </a:solidFill>
                <a:latin typeface="+mn-lt"/>
              </a:defRPr>
            </a:lvl9pPr>
          </a:lstStyle>
          <a:p>
            <a:pPr>
              <a:spcBef>
                <a:spcPts val="600"/>
              </a:spcBef>
              <a:buFont typeface="Wingdings" panose="05000000000000000000" pitchFamily="2" charset="2"/>
              <a:buChar char="§"/>
            </a:pPr>
            <a:r>
              <a:rPr lang="en-US" sz="1700" dirty="0">
                <a:latin typeface="Open Sans" panose="020B0606030504020204" pitchFamily="34" charset="0"/>
                <a:ea typeface="Open Sans" panose="020B0606030504020204" pitchFamily="34" charset="0"/>
                <a:cs typeface="Open Sans" panose="020B0606030504020204" pitchFamily="34" charset="0"/>
              </a:rPr>
              <a:t>The first phase, RETRADE Zambia was approved in January 2025 and is financing the Zambia side of Tanzania-Zambia-Kenya interconnection</a:t>
            </a:r>
            <a:r>
              <a:rPr lang="en-US" sz="1700" b="0" dirty="0">
                <a:latin typeface="Open Sans" panose="020B0606030504020204" pitchFamily="34" charset="0"/>
                <a:ea typeface="Open Sans" panose="020B0606030504020204" pitchFamily="34" charset="0"/>
                <a:cs typeface="Open Sans" panose="020B0606030504020204" pitchFamily="34" charset="0"/>
              </a:rPr>
              <a:t>. This project will transform Africa’s energy markets as it will complete the last part of the transmission corridor that connects the Southern and Eastern African Power Pools, creating the largest geographic energy market in the world—from Cape Town to Cairo — to lower electricity costs across the entire region, paving the way towards the Africa Single Electricity Market</a:t>
            </a:r>
          </a:p>
          <a:p>
            <a:pPr>
              <a:spcBef>
                <a:spcPts val="600"/>
              </a:spcBef>
              <a:buFont typeface="Wingdings" panose="05000000000000000000" pitchFamily="2" charset="2"/>
              <a:buChar char="§"/>
            </a:pPr>
            <a:r>
              <a:rPr lang="en-US" sz="1700" dirty="0">
                <a:latin typeface="Open Sans" panose="020B0606030504020204" pitchFamily="34" charset="0"/>
                <a:ea typeface="Open Sans" panose="020B0606030504020204" pitchFamily="34" charset="0"/>
                <a:cs typeface="Open Sans" panose="020B0606030504020204" pitchFamily="34" charset="0"/>
              </a:rPr>
              <a:t>The second phase, RETRADE-SAPP approved in November 2025</a:t>
            </a:r>
            <a:r>
              <a:rPr lang="en-US" sz="1700" b="0" dirty="0">
                <a:latin typeface="Open Sans" panose="020B0606030504020204" pitchFamily="34" charset="0"/>
                <a:ea typeface="Open Sans" panose="020B0606030504020204" pitchFamily="34" charset="0"/>
                <a:cs typeface="Open Sans" panose="020B0606030504020204" pitchFamily="34" charset="0"/>
              </a:rPr>
              <a:t>, aims at increasing and expanding the regional electricity market in the SAPP. It will provide a $12ml technical assistance to SAPP and the SADC energy institutions to enhance market liquidity and scale up transmission infrastructure development</a:t>
            </a:r>
          </a:p>
          <a:p>
            <a:pPr>
              <a:spcBef>
                <a:spcPts val="600"/>
              </a:spcBef>
              <a:buFont typeface="Wingdings" panose="05000000000000000000" pitchFamily="2" charset="2"/>
              <a:buChar char="§"/>
            </a:pPr>
            <a:r>
              <a:rPr lang="en-US" sz="1700" dirty="0">
                <a:latin typeface="Open Sans" panose="020B0606030504020204" pitchFamily="34" charset="0"/>
                <a:ea typeface="Open Sans" panose="020B0606030504020204" pitchFamily="34" charset="0"/>
                <a:cs typeface="Open Sans" panose="020B0606030504020204" pitchFamily="34" charset="0"/>
              </a:rPr>
              <a:t>The third phase, RETRADE-Angola</a:t>
            </a:r>
            <a:r>
              <a:rPr lang="en-US" sz="1700" b="0" dirty="0">
                <a:latin typeface="Open Sans" panose="020B0606030504020204" pitchFamily="34" charset="0"/>
                <a:ea typeface="Open Sans" panose="020B0606030504020204" pitchFamily="34" charset="0"/>
                <a:cs typeface="Open Sans" panose="020B0606030504020204" pitchFamily="34" charset="0"/>
              </a:rPr>
              <a:t>, approved also in November 2025, aims at interconnecting Angola with SAPP to enable regional power trade and increase the transmission capacity in southern Angola</a:t>
            </a:r>
          </a:p>
          <a:p>
            <a:pPr>
              <a:spcBef>
                <a:spcPts val="600"/>
              </a:spcBef>
              <a:buFont typeface="Wingdings" panose="05000000000000000000" pitchFamily="2" charset="2"/>
              <a:buChar char="§"/>
            </a:pPr>
            <a:r>
              <a:rPr lang="en-US" sz="1700" dirty="0">
                <a:latin typeface="Open Sans" panose="020B0606030504020204" pitchFamily="34" charset="0"/>
                <a:ea typeface="Open Sans" panose="020B0606030504020204" pitchFamily="34" charset="0"/>
                <a:cs typeface="Open Sans" panose="020B0606030504020204" pitchFamily="34" charset="0"/>
              </a:rPr>
              <a:t>The World Bank is currently preparing Phase 4, which will finance the Zambian section of the Zambia–Malawi </a:t>
            </a:r>
            <a:r>
              <a:rPr lang="en-US" sz="1700" b="0" dirty="0">
                <a:latin typeface="Open Sans" panose="020B0606030504020204" pitchFamily="34" charset="0"/>
                <a:ea typeface="Open Sans" panose="020B0606030504020204" pitchFamily="34" charset="0"/>
                <a:cs typeface="Open Sans" panose="020B0606030504020204" pitchFamily="34" charset="0"/>
              </a:rPr>
              <a:t>Interconnector</a:t>
            </a:r>
          </a:p>
          <a:p>
            <a:pPr>
              <a:spcBef>
                <a:spcPts val="600"/>
              </a:spcBef>
              <a:buFont typeface="Wingdings" panose="05000000000000000000" pitchFamily="2" charset="2"/>
              <a:buChar char="§"/>
            </a:pPr>
            <a:r>
              <a:rPr lang="en-US" sz="1700" dirty="0">
                <a:latin typeface="Open Sans" panose="020B0606030504020204" pitchFamily="34" charset="0"/>
                <a:ea typeface="Open Sans" panose="020B0606030504020204" pitchFamily="34" charset="0"/>
                <a:cs typeface="Open Sans" panose="020B0606030504020204" pitchFamily="34" charset="0"/>
              </a:rPr>
              <a:t>The WBG and ESMAP are also collaborating closely with SAPP on the operationalization of the Regional Transmission Infrastructure Financing Facility (RTIFF) </a:t>
            </a:r>
            <a:r>
              <a:rPr lang="en-US" sz="1700" b="0" dirty="0">
                <a:latin typeface="Open Sans" panose="020B0606030504020204" pitchFamily="34" charset="0"/>
                <a:ea typeface="Open Sans" panose="020B0606030504020204" pitchFamily="34" charset="0"/>
                <a:cs typeface="Open Sans" panose="020B0606030504020204" pitchFamily="34" charset="0"/>
              </a:rPr>
              <a:t>which aims at mobilizing private capital at scale for interconnectors and internal lines supporting regional trade</a:t>
            </a:r>
          </a:p>
          <a:p>
            <a:pPr>
              <a:spcBef>
                <a:spcPts val="600"/>
              </a:spcBef>
              <a:buFont typeface="Wingdings" panose="05000000000000000000" pitchFamily="2" charset="2"/>
              <a:buChar char="§"/>
            </a:pPr>
            <a:r>
              <a:rPr lang="en-US" sz="1700" dirty="0">
                <a:latin typeface="Open Sans" panose="020B0606030504020204" pitchFamily="34" charset="0"/>
                <a:ea typeface="Open Sans" panose="020B0606030504020204" pitchFamily="34" charset="0"/>
                <a:cs typeface="Open Sans" panose="020B0606030504020204" pitchFamily="34" charset="0"/>
              </a:rPr>
              <a:t>The World Bank is also co-chairing </a:t>
            </a:r>
            <a:r>
              <a:rPr lang="en-US" sz="1800" kern="0" dirty="0">
                <a:latin typeface="Open Sans" panose="020B0606030504020204" pitchFamily="34" charset="0"/>
                <a:ea typeface="Open Sans" panose="020B0606030504020204" pitchFamily="34" charset="0"/>
                <a:cs typeface="Open Sans" panose="020B0606030504020204" pitchFamily="34" charset="0"/>
              </a:rPr>
              <a:t>the SADC Energy Thematic Group since its nomination during the 32</a:t>
            </a:r>
            <a:r>
              <a:rPr lang="en-US" sz="1800" kern="0" baseline="30000" dirty="0">
                <a:latin typeface="Open Sans" panose="020B0606030504020204" pitchFamily="34" charset="0"/>
                <a:ea typeface="Open Sans" panose="020B0606030504020204" pitchFamily="34" charset="0"/>
                <a:cs typeface="Open Sans" panose="020B0606030504020204" pitchFamily="34" charset="0"/>
              </a:rPr>
              <a:t>nd</a:t>
            </a:r>
            <a:r>
              <a:rPr lang="en-US" sz="1800" kern="0" dirty="0">
                <a:latin typeface="Open Sans" panose="020B0606030504020204" pitchFamily="34" charset="0"/>
                <a:ea typeface="Open Sans" panose="020B0606030504020204" pitchFamily="34" charset="0"/>
                <a:cs typeface="Open Sans" panose="020B0606030504020204" pitchFamily="34" charset="0"/>
              </a:rPr>
              <a:t> Energy Thematic Group meeting </a:t>
            </a:r>
            <a:r>
              <a:rPr lang="en-US" sz="1800" b="0" kern="0" dirty="0">
                <a:latin typeface="Open Sans" panose="020B0606030504020204" pitchFamily="34" charset="0"/>
                <a:ea typeface="Open Sans" panose="020B0606030504020204" pitchFamily="34" charset="0"/>
                <a:cs typeface="Open Sans" panose="020B0606030504020204" pitchFamily="34" charset="0"/>
              </a:rPr>
              <a:t>(October 21, 2025)</a:t>
            </a:r>
          </a:p>
          <a:p>
            <a:pPr>
              <a:spcBef>
                <a:spcPts val="600"/>
              </a:spcBef>
              <a:buFont typeface="Wingdings" panose="05000000000000000000" pitchFamily="2" charset="2"/>
              <a:buChar char="§"/>
            </a:pPr>
            <a:endParaRPr lang="en-US" sz="17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1">
            <a:extLst>
              <a:ext uri="{FF2B5EF4-FFF2-40B4-BE49-F238E27FC236}">
                <a16:creationId xmlns:a16="http://schemas.microsoft.com/office/drawing/2014/main" id="{7FE50216-03CC-F280-C1D9-73A8ACE2433F}"/>
              </a:ext>
            </a:extLst>
          </p:cNvPr>
          <p:cNvSpPr txBox="1">
            <a:spLocks/>
          </p:cNvSpPr>
          <p:nvPr/>
        </p:nvSpPr>
        <p:spPr>
          <a:xfrm>
            <a:off x="356287" y="458265"/>
            <a:ext cx="11479427" cy="432583"/>
          </a:xfrm>
          <a:prstGeom prst="rect">
            <a:avLst/>
          </a:prstGeom>
        </p:spPr>
        <p:txBody>
          <a:bodyPr anchor="ctr" anchorCtr="0">
            <a:noAutofit/>
          </a:bodyPr>
          <a:lstStyle>
            <a:lvl1pPr algn="l" rtl="0" eaLnBrk="0" fontAlgn="base" hangingPunct="0">
              <a:lnSpc>
                <a:spcPct val="80000"/>
              </a:lnSpc>
              <a:spcBef>
                <a:spcPts val="0"/>
              </a:spcBef>
              <a:spcAft>
                <a:spcPct val="0"/>
              </a:spcAft>
              <a:buFont typeface="Arial" panose="020B0604020202020204" pitchFamily="34" charset="0"/>
              <a:defRPr sz="2700" b="0" i="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5pPr>
            <a:lvl6pPr marL="457189" algn="ctr" rtl="0" fontAlgn="base">
              <a:spcBef>
                <a:spcPct val="0"/>
              </a:spcBef>
              <a:spcAft>
                <a:spcPct val="0"/>
              </a:spcAft>
              <a:defRPr sz="2600" b="1">
                <a:solidFill>
                  <a:srgbClr val="014C6D"/>
                </a:solidFill>
                <a:latin typeface="Trebuchet MS" pitchFamily="34" charset="0"/>
              </a:defRPr>
            </a:lvl6pPr>
            <a:lvl7pPr marL="914377" algn="ctr" rtl="0" fontAlgn="base">
              <a:spcBef>
                <a:spcPct val="0"/>
              </a:spcBef>
              <a:spcAft>
                <a:spcPct val="0"/>
              </a:spcAft>
              <a:defRPr sz="2600" b="1">
                <a:solidFill>
                  <a:srgbClr val="014C6D"/>
                </a:solidFill>
                <a:latin typeface="Trebuchet MS" pitchFamily="34" charset="0"/>
              </a:defRPr>
            </a:lvl7pPr>
            <a:lvl8pPr marL="1371566" algn="ctr" rtl="0" fontAlgn="base">
              <a:spcBef>
                <a:spcPct val="0"/>
              </a:spcBef>
              <a:spcAft>
                <a:spcPct val="0"/>
              </a:spcAft>
              <a:defRPr sz="2600" b="1">
                <a:solidFill>
                  <a:srgbClr val="014C6D"/>
                </a:solidFill>
                <a:latin typeface="Trebuchet MS" pitchFamily="34" charset="0"/>
              </a:defRPr>
            </a:lvl8pPr>
            <a:lvl9pPr marL="1828754" algn="ctr" rtl="0" fontAlgn="base">
              <a:spcBef>
                <a:spcPct val="0"/>
              </a:spcBef>
              <a:spcAft>
                <a:spcPct val="0"/>
              </a:spcAft>
              <a:defRPr sz="2600" b="1">
                <a:solidFill>
                  <a:srgbClr val="014C6D"/>
                </a:solidFill>
                <a:latin typeface="Trebuchet MS" pitchFamily="34" charset="0"/>
              </a:defRPr>
            </a:lvl9pPr>
          </a:lstStyle>
          <a:p>
            <a:r>
              <a:rPr lang="en-US" b="1" i="1" kern="0" dirty="0">
                <a:latin typeface="Open Sans" panose="020B0606030504020204" pitchFamily="34" charset="0"/>
                <a:ea typeface="Open Sans" panose="020B0606030504020204" pitchFamily="34" charset="0"/>
                <a:cs typeface="Open Sans" panose="020B0606030504020204" pitchFamily="34" charset="0"/>
              </a:rPr>
              <a:t>RETRADE Southern Africa – a key contribution under Mission 300 (2/2)</a:t>
            </a:r>
          </a:p>
        </p:txBody>
      </p:sp>
    </p:spTree>
    <p:extLst>
      <p:ext uri="{BB962C8B-B14F-4D97-AF65-F5344CB8AC3E}">
        <p14:creationId xmlns:p14="http://schemas.microsoft.com/office/powerpoint/2010/main" val="274105607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ransmission tower at night">
            <a:extLst>
              <a:ext uri="{FF2B5EF4-FFF2-40B4-BE49-F238E27FC236}">
                <a16:creationId xmlns:a16="http://schemas.microsoft.com/office/drawing/2014/main" id="{4598134E-A8B7-4732-4C6A-824106A85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1" y="-720090"/>
            <a:ext cx="12690101" cy="8298180"/>
          </a:xfrm>
          <a:prstGeom prst="rect">
            <a:avLst/>
          </a:prstGeom>
        </p:spPr>
      </p:pic>
      <p:sp>
        <p:nvSpPr>
          <p:cNvPr id="11" name="Title 1">
            <a:extLst>
              <a:ext uri="{FF2B5EF4-FFF2-40B4-BE49-F238E27FC236}">
                <a16:creationId xmlns:a16="http://schemas.microsoft.com/office/drawing/2014/main" id="{0E515585-B26E-A95F-F7DA-EE7FBC14F558}"/>
              </a:ext>
            </a:extLst>
          </p:cNvPr>
          <p:cNvSpPr txBox="1">
            <a:spLocks/>
          </p:cNvSpPr>
          <p:nvPr/>
        </p:nvSpPr>
        <p:spPr>
          <a:xfrm>
            <a:off x="5513605" y="2238347"/>
            <a:ext cx="6150338" cy="553998"/>
          </a:xfrm>
          <a:prstGeom prst="rect">
            <a:avLst/>
          </a:prstGeom>
        </p:spPr>
        <p:txBody>
          <a:bodyPr wrap="none" lIns="0" tIns="0" rIns="0" bIns="0" anchor="t">
            <a:spAutoFit/>
          </a:bodyPr>
          <a:lstStyle>
            <a:lvl1pPr algn="l" rtl="0" eaLnBrk="0" fontAlgn="base" hangingPunct="0">
              <a:spcBef>
                <a:spcPct val="0"/>
              </a:spcBef>
              <a:spcAft>
                <a:spcPct val="0"/>
              </a:spcAft>
              <a:buFont typeface="Arial" panose="020B0604020202020204" pitchFamily="34" charset="0"/>
              <a:defRPr sz="3200" b="1" spc="-151">
                <a:solidFill>
                  <a:schemeClr val="tx1">
                    <a:lumMod val="85000"/>
                    <a:lumOff val="15000"/>
                  </a:schemeClr>
                </a:solidFill>
                <a:latin typeface="+mj-lt"/>
                <a:ea typeface="MS PGothic" pitchFamily="34" charset="-128"/>
                <a:cs typeface="AndesExtraLight-Italic"/>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5pPr>
            <a:lvl6pPr marL="457189" algn="ctr" rtl="0" fontAlgn="base">
              <a:spcBef>
                <a:spcPct val="0"/>
              </a:spcBef>
              <a:spcAft>
                <a:spcPct val="0"/>
              </a:spcAft>
              <a:defRPr sz="2600" b="1">
                <a:solidFill>
                  <a:srgbClr val="014C6D"/>
                </a:solidFill>
                <a:latin typeface="Trebuchet MS" pitchFamily="34" charset="0"/>
              </a:defRPr>
            </a:lvl6pPr>
            <a:lvl7pPr marL="914377" algn="ctr" rtl="0" fontAlgn="base">
              <a:spcBef>
                <a:spcPct val="0"/>
              </a:spcBef>
              <a:spcAft>
                <a:spcPct val="0"/>
              </a:spcAft>
              <a:defRPr sz="2600" b="1">
                <a:solidFill>
                  <a:srgbClr val="014C6D"/>
                </a:solidFill>
                <a:latin typeface="Trebuchet MS" pitchFamily="34" charset="0"/>
              </a:defRPr>
            </a:lvl7pPr>
            <a:lvl8pPr marL="1371566" algn="ctr" rtl="0" fontAlgn="base">
              <a:spcBef>
                <a:spcPct val="0"/>
              </a:spcBef>
              <a:spcAft>
                <a:spcPct val="0"/>
              </a:spcAft>
              <a:defRPr sz="2600" b="1">
                <a:solidFill>
                  <a:srgbClr val="014C6D"/>
                </a:solidFill>
                <a:latin typeface="Trebuchet MS" pitchFamily="34" charset="0"/>
              </a:defRPr>
            </a:lvl8pPr>
            <a:lvl9pPr marL="1828754" algn="ctr" rtl="0" fontAlgn="base">
              <a:spcBef>
                <a:spcPct val="0"/>
              </a:spcBef>
              <a:spcAft>
                <a:spcPct val="0"/>
              </a:spcAft>
              <a:defRPr sz="2600" b="1">
                <a:solidFill>
                  <a:srgbClr val="014C6D"/>
                </a:solidFill>
                <a:latin typeface="Trebuchet MS" pitchFamily="34" charset="0"/>
              </a:defRPr>
            </a:lvl9pPr>
          </a:lstStyle>
          <a:p>
            <a:r>
              <a:rPr lang="en-US" sz="36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Thank you for your attention</a:t>
            </a:r>
          </a:p>
        </p:txBody>
      </p:sp>
    </p:spTree>
    <p:extLst>
      <p:ext uri="{BB962C8B-B14F-4D97-AF65-F5344CB8AC3E}">
        <p14:creationId xmlns:p14="http://schemas.microsoft.com/office/powerpoint/2010/main" val="2059607650"/>
      </p:ext>
    </p:extLst>
  </p:cSld>
  <p:clrMapOvr>
    <a:masterClrMapping/>
  </p:clrMapOvr>
  <p:transition spd="med">
    <p:pull/>
  </p:transition>
</p:sld>
</file>

<file path=ppt/theme/theme1.xml><?xml version="1.0" encoding="utf-8"?>
<a:theme xmlns:a="http://schemas.openxmlformats.org/drawingml/2006/main" name="Corporate Blue cover options with images added">
  <a:themeElements>
    <a:clrScheme name="World Bank Group Colours">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0B0F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AB Template1.potx" id="{D1D6C256-8AB4-4371-BDD8-2D5F35B9E34F}" vid="{6ACB9E7B-52A5-48D5-A426-13C649B030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961c080-277b-4f2e-a3cc-799eaa763439" xsi:nil="true"/>
    <lcf76f155ced4ddcb4097134ff3c332f xmlns="0a94073c-2ee3-4257-a664-c36e62142433">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B5D20C368A63478C6020C872927E3A" ma:contentTypeVersion="18" ma:contentTypeDescription="Create a new document." ma:contentTypeScope="" ma:versionID="0ae0282a6ef71ac5a72fc4917bbd2de1">
  <xsd:schema xmlns:xsd="http://www.w3.org/2001/XMLSchema" xmlns:xs="http://www.w3.org/2001/XMLSchema" xmlns:p="http://schemas.microsoft.com/office/2006/metadata/properties" xmlns:ns1="http://schemas.microsoft.com/sharepoint/v3" xmlns:ns2="7961c080-277b-4f2e-a3cc-799eaa763439" xmlns:ns3="0a94073c-2ee3-4257-a664-c36e62142433" targetNamespace="http://schemas.microsoft.com/office/2006/metadata/properties" ma:root="true" ma:fieldsID="89481bad53df1c83b9dcf47bd0ace253" ns1:_="" ns2:_="" ns3:_="">
    <xsd:import namespace="http://schemas.microsoft.com/sharepoint/v3"/>
    <xsd:import namespace="7961c080-277b-4f2e-a3cc-799eaa763439"/>
    <xsd:import namespace="0a94073c-2ee3-4257-a664-c36e6214243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Location" minOccurs="0"/>
                <xsd:element ref="ns3: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61c080-277b-4f2e-a3cc-799eaa76343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a9391a4-4d02-4437-9eb0-3465075186e8}" ma:internalName="TaxCatchAll" ma:showField="CatchAllData" ma:web="7961c080-277b-4f2e-a3cc-799eaa76343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94073c-2ee3-4257-a664-c36e6214243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E88C82-1727-48E9-9A4D-967CAC935784}">
  <ds:schemaRefs>
    <ds:schemaRef ds:uri="0a94073c-2ee3-4257-a664-c36e62142433"/>
    <ds:schemaRef ds:uri="7961c080-277b-4f2e-a3cc-799eaa7634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s>
</ds:datastoreItem>
</file>

<file path=customXml/itemProps2.xml><?xml version="1.0" encoding="utf-8"?>
<ds:datastoreItem xmlns:ds="http://schemas.openxmlformats.org/officeDocument/2006/customXml" ds:itemID="{A153E0C9-E1E7-4314-B0CA-BDD33E3890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61c080-277b-4f2e-a3cc-799eaa763439"/>
    <ds:schemaRef ds:uri="0a94073c-2ee3-4257-a664-c36e62142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3E63B4-5A2F-4942-B4FE-505573CFF0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1351</TotalTime>
  <Words>565</Words>
  <Application>Microsoft Office PowerPoint</Application>
  <PresentationFormat>Widescreen</PresentationFormat>
  <Paragraphs>38</Paragraphs>
  <Slides>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AndesExtraLight</vt:lpstr>
      <vt:lpstr>Aptos</vt:lpstr>
      <vt:lpstr>Arial</vt:lpstr>
      <vt:lpstr>Calibri</vt:lpstr>
      <vt:lpstr>Open Sans</vt:lpstr>
      <vt:lpstr>Open Sans Light</vt:lpstr>
      <vt:lpstr>Open Sans Semibold</vt:lpstr>
      <vt:lpstr>Trebuchet MS</vt:lpstr>
      <vt:lpstr>Wingdings</vt:lpstr>
      <vt:lpstr>Corporate Blue cover options with images added</vt:lpstr>
      <vt:lpstr>Overview of Regional Energy Transmission, Trade and Decarbonization (RETRADE) Southern Africa program</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Nadia Taobane</dc:creator>
  <cp:lastModifiedBy>Nadia Taobane</cp:lastModifiedBy>
  <cp:revision>43</cp:revision>
  <cp:lastPrinted>2019-01-10T20:24:52Z</cp:lastPrinted>
  <dcterms:created xsi:type="dcterms:W3CDTF">2018-11-21T18:05:01Z</dcterms:created>
  <dcterms:modified xsi:type="dcterms:W3CDTF">2026-03-11T05:34:43Z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0x01010051B5D20C368A63478C6020C872927E3A</vt:lpwstr>
  </property>
  <property fmtid="{D5CDD505-2E9C-101B-9397-08002B2CF9AE}" pid="3" name="Organization">
    <vt:lpwstr>1;#World Bank|bc205cc9-8a56-48a3-9f30-b099e7707c1b</vt:lpwstr>
  </property>
  <property fmtid="{D5CDD505-2E9C-101B-9397-08002B2CF9AE}" pid="4" name="GeographicArea">
    <vt:lpwstr>2;#World|181f87ec-6d12-43c8-9f7a-dc47bc14aa64</vt:lpwstr>
  </property>
  <property fmtid="{D5CDD505-2E9C-101B-9397-08002B2CF9AE}" pid="5" name="Languages">
    <vt:i4>3</vt:i4>
  </property>
  <property fmtid="{D5CDD505-2E9C-101B-9397-08002B2CF9AE}" pid="6" name="InformationClassification">
    <vt:i4>4</vt:i4>
  </property>
  <property fmtid="{D5CDD505-2E9C-101B-9397-08002B2CF9AE}" pid="7" name="MediaServiceImageTags">
    <vt:lpwstr/>
  </property>
  <property fmtid="{D5CDD505-2E9C-101B-9397-08002B2CF9AE}" pid="8" name="MSIP_Label_f1bf45b6-5649-4236-82a3-f45024cd282e_Enabled">
    <vt:lpwstr>true</vt:lpwstr>
  </property>
  <property fmtid="{D5CDD505-2E9C-101B-9397-08002B2CF9AE}" pid="9" name="MSIP_Label_f1bf45b6-5649-4236-82a3-f45024cd282e_SetDate">
    <vt:lpwstr>2025-11-05T15:11:32Z</vt:lpwstr>
  </property>
  <property fmtid="{D5CDD505-2E9C-101B-9397-08002B2CF9AE}" pid="10" name="MSIP_Label_f1bf45b6-5649-4236-82a3-f45024cd282e_Method">
    <vt:lpwstr>Standard</vt:lpwstr>
  </property>
  <property fmtid="{D5CDD505-2E9C-101B-9397-08002B2CF9AE}" pid="11" name="MSIP_Label_f1bf45b6-5649-4236-82a3-f45024cd282e_Name">
    <vt:lpwstr>Official Use Only</vt:lpwstr>
  </property>
  <property fmtid="{D5CDD505-2E9C-101B-9397-08002B2CF9AE}" pid="12" name="MSIP_Label_f1bf45b6-5649-4236-82a3-f45024cd282e_SiteId">
    <vt:lpwstr>31a2fec0-266b-4c67-b56e-2796d8f59c36</vt:lpwstr>
  </property>
  <property fmtid="{D5CDD505-2E9C-101B-9397-08002B2CF9AE}" pid="13" name="MSIP_Label_f1bf45b6-5649-4236-82a3-f45024cd282e_ActionId">
    <vt:lpwstr>d7426a37-74d4-439b-928a-541ae8a0fabe</vt:lpwstr>
  </property>
  <property fmtid="{D5CDD505-2E9C-101B-9397-08002B2CF9AE}" pid="14" name="MSIP_Label_f1bf45b6-5649-4236-82a3-f45024cd282e_ContentBits">
    <vt:lpwstr>2</vt:lpwstr>
  </property>
  <property fmtid="{D5CDD505-2E9C-101B-9397-08002B2CF9AE}" pid="15" name="MSIP_Label_f1bf45b6-5649-4236-82a3-f45024cd282e_Tag">
    <vt:lpwstr>10, 3, 0, 1</vt:lpwstr>
  </property>
  <property fmtid="{D5CDD505-2E9C-101B-9397-08002B2CF9AE}" pid="16" name="ClassificationContentMarkingFooterLocations">
    <vt:lpwstr>Corporate Blue cover options with images added:3</vt:lpwstr>
  </property>
  <property fmtid="{D5CDD505-2E9C-101B-9397-08002B2CF9AE}" pid="17" name="ClassificationContentMarkingFooterText">
    <vt:lpwstr>Official Use Only</vt:lpwstr>
  </property>
</Properties>
</file>