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4"/>
    <p:sldMasterId id="2147483726" r:id="rId5"/>
  </p:sldMasterIdLst>
  <p:notesMasterIdLst>
    <p:notesMasterId r:id="rId25"/>
  </p:notesMasterIdLst>
  <p:sldIdLst>
    <p:sldId id="257" r:id="rId6"/>
    <p:sldId id="479" r:id="rId7"/>
    <p:sldId id="2147469920" r:id="rId8"/>
    <p:sldId id="2147469899" r:id="rId9"/>
    <p:sldId id="2147469890" r:id="rId10"/>
    <p:sldId id="2147469884" r:id="rId11"/>
    <p:sldId id="2147469865" r:id="rId12"/>
    <p:sldId id="2147469907" r:id="rId13"/>
    <p:sldId id="2147469908" r:id="rId14"/>
    <p:sldId id="2147469919" r:id="rId15"/>
    <p:sldId id="2147469928" r:id="rId16"/>
    <p:sldId id="2147469930" r:id="rId17"/>
    <p:sldId id="2147469929" r:id="rId18"/>
    <p:sldId id="2147469934" r:id="rId19"/>
    <p:sldId id="2147469898" r:id="rId20"/>
    <p:sldId id="2147469906" r:id="rId21"/>
    <p:sldId id="2147469932" r:id="rId22"/>
    <p:sldId id="2147469933" r:id="rId23"/>
    <p:sldId id="265" r:id="rId24"/>
  </p:sldIdLst>
  <p:sldSz cx="12192000" cy="6858000"/>
  <p:notesSz cx="6858000" cy="9144000"/>
  <p:defaultTextStyle>
    <a:defPPr>
      <a:defRPr lang="en-NG"/>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257"/>
    <a:srgbClr val="59F73F"/>
    <a:srgbClr val="009357"/>
    <a:srgbClr val="FFC6C6"/>
    <a:srgbClr val="C6F1FE"/>
    <a:srgbClr val="FBEA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0FBF07-2317-45D5-9EAD-BAB123376977}" v="55" dt="2026-03-11T08:11:46.54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yle moyen 2 - Accentuation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2DE63D5-997A-4646-A377-4702673A728D}" styleName="Style léger 2 - Accentuation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Style clair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Style léger 2 - Accentuation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7" autoAdjust="0"/>
    <p:restoredTop sz="89389" autoAdjust="0"/>
  </p:normalViewPr>
  <p:slideViewPr>
    <p:cSldViewPr snapToGrid="0">
      <p:cViewPr varScale="1">
        <p:scale>
          <a:sx n="92" d="100"/>
          <a:sy n="92" d="100"/>
        </p:scale>
        <p:origin x="130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é KAM" userId="df3b014f-ab52-42e7-8f4c-3c0b8545b959" providerId="ADAL" clId="{049F6185-A221-4D61-B585-F6660E8E810A}"/>
    <pc:docChg chg="undo custSel addSld delSld modSld sldOrd">
      <pc:chgData name="Sié KAM" userId="df3b014f-ab52-42e7-8f4c-3c0b8545b959" providerId="ADAL" clId="{049F6185-A221-4D61-B585-F6660E8E810A}" dt="2026-03-11T08:11:52.522" v="7605" actId="6549"/>
      <pc:docMkLst>
        <pc:docMk/>
      </pc:docMkLst>
      <pc:sldChg chg="addSp delSp modSp mod">
        <pc:chgData name="Sié KAM" userId="df3b014f-ab52-42e7-8f4c-3c0b8545b959" providerId="ADAL" clId="{049F6185-A221-4D61-B585-F6660E8E810A}" dt="2026-03-08T15:03:58.601" v="6375" actId="14100"/>
        <pc:sldMkLst>
          <pc:docMk/>
          <pc:sldMk cId="2564453008" sldId="257"/>
        </pc:sldMkLst>
        <pc:spChg chg="add mod">
          <ac:chgData name="Sié KAM" userId="df3b014f-ab52-42e7-8f4c-3c0b8545b959" providerId="ADAL" clId="{049F6185-A221-4D61-B585-F6660E8E810A}" dt="2026-03-08T15:03:58.601" v="6375" actId="14100"/>
          <ac:spMkLst>
            <pc:docMk/>
            <pc:sldMk cId="2564453008" sldId="257"/>
            <ac:spMk id="5" creationId="{4B5BD063-6A54-947E-C5FC-6E13D613522A}"/>
          </ac:spMkLst>
        </pc:spChg>
        <pc:spChg chg="mod">
          <ac:chgData name="Sié KAM" userId="df3b014f-ab52-42e7-8f4c-3c0b8545b959" providerId="ADAL" clId="{049F6185-A221-4D61-B585-F6660E8E810A}" dt="2026-02-27T19:48:16.953" v="3203" actId="948"/>
          <ac:spMkLst>
            <pc:docMk/>
            <pc:sldMk cId="2564453008" sldId="257"/>
            <ac:spMk id="7" creationId="{9EBBF5AA-4945-7D7E-0059-602FF1BD0197}"/>
          </ac:spMkLst>
        </pc:spChg>
        <pc:spChg chg="mod">
          <ac:chgData name="Sié KAM" userId="df3b014f-ab52-42e7-8f4c-3c0b8545b959" providerId="ADAL" clId="{049F6185-A221-4D61-B585-F6660E8E810A}" dt="2026-03-08T15:03:00.624" v="6366" actId="20577"/>
          <ac:spMkLst>
            <pc:docMk/>
            <pc:sldMk cId="2564453008" sldId="257"/>
            <ac:spMk id="8" creationId="{B5AAAECB-797B-0EDD-A58C-577848632ADF}"/>
          </ac:spMkLst>
        </pc:spChg>
      </pc:sldChg>
      <pc:sldChg chg="addSp delSp modSp mod modAnim">
        <pc:chgData name="Sié KAM" userId="df3b014f-ab52-42e7-8f4c-3c0b8545b959" providerId="ADAL" clId="{049F6185-A221-4D61-B585-F6660E8E810A}" dt="2026-02-28T07:15:03.608" v="4087"/>
        <pc:sldMkLst>
          <pc:docMk/>
          <pc:sldMk cId="1750388899" sldId="265"/>
        </pc:sldMkLst>
        <pc:spChg chg="add mod">
          <ac:chgData name="Sié KAM" userId="df3b014f-ab52-42e7-8f4c-3c0b8545b959" providerId="ADAL" clId="{049F6185-A221-4D61-B585-F6660E8E810A}" dt="2026-02-28T07:15:03.608" v="4087"/>
          <ac:spMkLst>
            <pc:docMk/>
            <pc:sldMk cId="1750388899" sldId="265"/>
            <ac:spMk id="9" creationId="{6BCB7DEF-F694-3F12-1B96-85EDA7DD0163}"/>
          </ac:spMkLst>
        </pc:spChg>
        <pc:picChg chg="add mod">
          <ac:chgData name="Sié KAM" userId="df3b014f-ab52-42e7-8f4c-3c0b8545b959" providerId="ADAL" clId="{049F6185-A221-4D61-B585-F6660E8E810A}" dt="2026-02-28T07:15:03.608" v="4087"/>
          <ac:picMkLst>
            <pc:docMk/>
            <pc:sldMk cId="1750388899" sldId="265"/>
            <ac:picMk id="8" creationId="{85D22896-242A-CEA8-F880-43E24E897C29}"/>
          </ac:picMkLst>
        </pc:picChg>
        <pc:picChg chg="add mod">
          <ac:chgData name="Sié KAM" userId="df3b014f-ab52-42e7-8f4c-3c0b8545b959" providerId="ADAL" clId="{049F6185-A221-4D61-B585-F6660E8E810A}" dt="2026-02-28T07:15:03.608" v="4087"/>
          <ac:picMkLst>
            <pc:docMk/>
            <pc:sldMk cId="1750388899" sldId="265"/>
            <ac:picMk id="10" creationId="{746141B4-2C1A-AB44-7AB0-8E60FA727457}"/>
          </ac:picMkLst>
        </pc:picChg>
      </pc:sldChg>
      <pc:sldChg chg="addSp delSp modSp mod">
        <pc:chgData name="Sié KAM" userId="df3b014f-ab52-42e7-8f4c-3c0b8545b959" providerId="ADAL" clId="{049F6185-A221-4D61-B585-F6660E8E810A}" dt="2026-03-08T16:37:26.499" v="6863" actId="14100"/>
        <pc:sldMkLst>
          <pc:docMk/>
          <pc:sldMk cId="1148037256" sldId="479"/>
        </pc:sldMkLst>
        <pc:spChg chg="add del mod">
          <ac:chgData name="Sié KAM" userId="df3b014f-ab52-42e7-8f4c-3c0b8545b959" providerId="ADAL" clId="{049F6185-A221-4D61-B585-F6660E8E810A}" dt="2026-03-06T17:12:37.076" v="5362" actId="404"/>
          <ac:spMkLst>
            <pc:docMk/>
            <pc:sldMk cId="1148037256" sldId="479"/>
            <ac:spMk id="4" creationId="{C5C0B1A6-FE97-49D0-7280-6C93B854DB29}"/>
          </ac:spMkLst>
        </pc:spChg>
        <pc:spChg chg="mod">
          <ac:chgData name="Sié KAM" userId="df3b014f-ab52-42e7-8f4c-3c0b8545b959" providerId="ADAL" clId="{049F6185-A221-4D61-B585-F6660E8E810A}" dt="2026-03-08T16:16:46.952" v="6720" actId="1076"/>
          <ac:spMkLst>
            <pc:docMk/>
            <pc:sldMk cId="1148037256" sldId="479"/>
            <ac:spMk id="6" creationId="{0A208C90-965D-08A3-D643-4DA7C1CBEC92}"/>
          </ac:spMkLst>
        </pc:spChg>
        <pc:spChg chg="mod">
          <ac:chgData name="Sié KAM" userId="df3b014f-ab52-42e7-8f4c-3c0b8545b959" providerId="ADAL" clId="{049F6185-A221-4D61-B585-F6660E8E810A}" dt="2026-02-27T20:17:44.392" v="3539" actId="20577"/>
          <ac:spMkLst>
            <pc:docMk/>
            <pc:sldMk cId="1148037256" sldId="479"/>
            <ac:spMk id="8" creationId="{3BDF21C5-C485-0D9D-6A91-93E9312F000D}"/>
          </ac:spMkLst>
        </pc:spChg>
        <pc:spChg chg="mod">
          <ac:chgData name="Sié KAM" userId="df3b014f-ab52-42e7-8f4c-3c0b8545b959" providerId="ADAL" clId="{049F6185-A221-4D61-B585-F6660E8E810A}" dt="2026-03-08T16:16:46.952" v="6720" actId="1076"/>
          <ac:spMkLst>
            <pc:docMk/>
            <pc:sldMk cId="1148037256" sldId="479"/>
            <ac:spMk id="9" creationId="{804A9B43-1855-79A5-0185-DD3081DC8159}"/>
          </ac:spMkLst>
        </pc:spChg>
        <pc:spChg chg="mod">
          <ac:chgData name="Sié KAM" userId="df3b014f-ab52-42e7-8f4c-3c0b8545b959" providerId="ADAL" clId="{049F6185-A221-4D61-B585-F6660E8E810A}" dt="2026-03-08T16:17:17.670" v="6725" actId="20577"/>
          <ac:spMkLst>
            <pc:docMk/>
            <pc:sldMk cId="1148037256" sldId="479"/>
            <ac:spMk id="12" creationId="{1E6B30CF-8206-5E4B-64DC-14C73C85BD83}"/>
          </ac:spMkLst>
        </pc:spChg>
        <pc:spChg chg="mod">
          <ac:chgData name="Sié KAM" userId="df3b014f-ab52-42e7-8f4c-3c0b8545b959" providerId="ADAL" clId="{049F6185-A221-4D61-B585-F6660E8E810A}" dt="2026-03-08T16:17:04.472" v="6721" actId="1076"/>
          <ac:spMkLst>
            <pc:docMk/>
            <pc:sldMk cId="1148037256" sldId="479"/>
            <ac:spMk id="15" creationId="{F2CCC711-CC97-6FCB-2843-1C811AB0A1D0}"/>
          </ac:spMkLst>
        </pc:spChg>
        <pc:spChg chg="mod">
          <ac:chgData name="Sié KAM" userId="df3b014f-ab52-42e7-8f4c-3c0b8545b959" providerId="ADAL" clId="{049F6185-A221-4D61-B585-F6660E8E810A}" dt="2026-03-08T16:37:26.499" v="6863" actId="14100"/>
          <ac:spMkLst>
            <pc:docMk/>
            <pc:sldMk cId="1148037256" sldId="479"/>
            <ac:spMk id="16" creationId="{04BCC962-4EEC-B46D-ED38-97A8B9A20D57}"/>
          </ac:spMkLst>
        </pc:spChg>
      </pc:sldChg>
      <pc:sldChg chg="modSp del mod ord">
        <pc:chgData name="Sié KAM" userId="df3b014f-ab52-42e7-8f4c-3c0b8545b959" providerId="ADAL" clId="{049F6185-A221-4D61-B585-F6660E8E810A}" dt="2026-03-11T07:25:23.576" v="6881" actId="47"/>
        <pc:sldMkLst>
          <pc:docMk/>
          <pc:sldMk cId="3404645182" sldId="482"/>
        </pc:sldMkLst>
      </pc:sldChg>
      <pc:sldChg chg="addSp delSp modSp mod">
        <pc:chgData name="Sié KAM" userId="df3b014f-ab52-42e7-8f4c-3c0b8545b959" providerId="ADAL" clId="{049F6185-A221-4D61-B585-F6660E8E810A}" dt="2026-03-06T17:08:12.108" v="5304" actId="404"/>
        <pc:sldMkLst>
          <pc:docMk/>
          <pc:sldMk cId="3926538734" sldId="2147469865"/>
        </pc:sldMkLst>
        <pc:spChg chg="mod">
          <ac:chgData name="Sié KAM" userId="df3b014f-ab52-42e7-8f4c-3c0b8545b959" providerId="ADAL" clId="{049F6185-A221-4D61-B585-F6660E8E810A}" dt="2026-02-27T19:41:38.528" v="3097" actId="20577"/>
          <ac:spMkLst>
            <pc:docMk/>
            <pc:sldMk cId="3926538734" sldId="2147469865"/>
            <ac:spMk id="3" creationId="{2E8B2E35-44BC-FEBD-80D4-B09FD952CAB5}"/>
          </ac:spMkLst>
        </pc:spChg>
        <pc:spChg chg="add mod">
          <ac:chgData name="Sié KAM" userId="df3b014f-ab52-42e7-8f4c-3c0b8545b959" providerId="ADAL" clId="{049F6185-A221-4D61-B585-F6660E8E810A}" dt="2026-03-06T16:24:49.231" v="5117" actId="20577"/>
          <ac:spMkLst>
            <pc:docMk/>
            <pc:sldMk cId="3926538734" sldId="2147469865"/>
            <ac:spMk id="4" creationId="{1A6B285A-7397-5240-FFDF-64DB1F49D220}"/>
          </ac:spMkLst>
        </pc:spChg>
        <pc:spChg chg="mod">
          <ac:chgData name="Sié KAM" userId="df3b014f-ab52-42e7-8f4c-3c0b8545b959" providerId="ADAL" clId="{049F6185-A221-4D61-B585-F6660E8E810A}" dt="2026-03-06T17:08:12.108" v="5304" actId="404"/>
          <ac:spMkLst>
            <pc:docMk/>
            <pc:sldMk cId="3926538734" sldId="2147469865"/>
            <ac:spMk id="5" creationId="{F2FE8B25-25CA-7184-B24D-202754854768}"/>
          </ac:spMkLst>
        </pc:spChg>
        <pc:spChg chg="mod">
          <ac:chgData name="Sié KAM" userId="df3b014f-ab52-42e7-8f4c-3c0b8545b959" providerId="ADAL" clId="{049F6185-A221-4D61-B585-F6660E8E810A}" dt="2026-03-06T16:23:01.480" v="5071" actId="207"/>
          <ac:spMkLst>
            <pc:docMk/>
            <pc:sldMk cId="3926538734" sldId="2147469865"/>
            <ac:spMk id="7" creationId="{DD1D2D2F-48D9-20D7-FD77-D6DCFFC4A406}"/>
          </ac:spMkLst>
        </pc:spChg>
      </pc:sldChg>
      <pc:sldChg chg="addSp delSp modSp del mod">
        <pc:chgData name="Sié KAM" userId="df3b014f-ab52-42e7-8f4c-3c0b8545b959" providerId="ADAL" clId="{049F6185-A221-4D61-B585-F6660E8E810A}" dt="2026-03-11T07:26:44.670" v="6886" actId="47"/>
        <pc:sldMkLst>
          <pc:docMk/>
          <pc:sldMk cId="975263147" sldId="2147469872"/>
        </pc:sldMkLst>
      </pc:sldChg>
      <pc:sldChg chg="addSp delSp modSp del mod ord">
        <pc:chgData name="Sié KAM" userId="df3b014f-ab52-42e7-8f4c-3c0b8545b959" providerId="ADAL" clId="{049F6185-A221-4D61-B585-F6660E8E810A}" dt="2026-03-11T07:26:48.757" v="6889" actId="47"/>
        <pc:sldMkLst>
          <pc:docMk/>
          <pc:sldMk cId="666398760" sldId="2147469874"/>
        </pc:sldMkLst>
      </pc:sldChg>
      <pc:sldChg chg="addSp delSp modSp del mod ord">
        <pc:chgData name="Sié KAM" userId="df3b014f-ab52-42e7-8f4c-3c0b8545b959" providerId="ADAL" clId="{049F6185-A221-4D61-B585-F6660E8E810A}" dt="2026-03-11T07:26:47.383" v="6888" actId="47"/>
        <pc:sldMkLst>
          <pc:docMk/>
          <pc:sldMk cId="1784690255" sldId="2147469878"/>
        </pc:sldMkLst>
      </pc:sldChg>
      <pc:sldChg chg="modSp del mod ord">
        <pc:chgData name="Sié KAM" userId="df3b014f-ab52-42e7-8f4c-3c0b8545b959" providerId="ADAL" clId="{049F6185-A221-4D61-B585-F6660E8E810A}" dt="2026-03-11T07:25:24.651" v="6882" actId="47"/>
        <pc:sldMkLst>
          <pc:docMk/>
          <pc:sldMk cId="2777210085" sldId="2147469885"/>
        </pc:sldMkLst>
      </pc:sldChg>
      <pc:sldChg chg="add del">
        <pc:chgData name="Sié KAM" userId="df3b014f-ab52-42e7-8f4c-3c0b8545b959" providerId="ADAL" clId="{049F6185-A221-4D61-B585-F6660E8E810A}" dt="2026-03-11T08:07:56.207" v="7567" actId="47"/>
        <pc:sldMkLst>
          <pc:docMk/>
          <pc:sldMk cId="2601783303" sldId="2147469889"/>
        </pc:sldMkLst>
      </pc:sldChg>
      <pc:sldChg chg="modSp mod">
        <pc:chgData name="Sié KAM" userId="df3b014f-ab52-42e7-8f4c-3c0b8545b959" providerId="ADAL" clId="{049F6185-A221-4D61-B585-F6660E8E810A}" dt="2026-03-11T07:25:04.031" v="6879" actId="207"/>
        <pc:sldMkLst>
          <pc:docMk/>
          <pc:sldMk cId="2841428479" sldId="2147469890"/>
        </pc:sldMkLst>
        <pc:spChg chg="mod">
          <ac:chgData name="Sié KAM" userId="df3b014f-ab52-42e7-8f4c-3c0b8545b959" providerId="ADAL" clId="{049F6185-A221-4D61-B585-F6660E8E810A}" dt="2026-03-06T17:08:48.561" v="5310" actId="14100"/>
          <ac:spMkLst>
            <pc:docMk/>
            <pc:sldMk cId="2841428479" sldId="2147469890"/>
            <ac:spMk id="2" creationId="{60D08489-2D32-DEC8-F629-B35E3F7B7C9E}"/>
          </ac:spMkLst>
        </pc:spChg>
        <pc:spChg chg="mod">
          <ac:chgData name="Sié KAM" userId="df3b014f-ab52-42e7-8f4c-3c0b8545b959" providerId="ADAL" clId="{049F6185-A221-4D61-B585-F6660E8E810A}" dt="2026-03-11T07:24:58.514" v="6878" actId="207"/>
          <ac:spMkLst>
            <pc:docMk/>
            <pc:sldMk cId="2841428479" sldId="2147469890"/>
            <ac:spMk id="23" creationId="{300DAB0B-B118-9293-B810-38D99ACED7A6}"/>
          </ac:spMkLst>
        </pc:spChg>
        <pc:spChg chg="mod">
          <ac:chgData name="Sié KAM" userId="df3b014f-ab52-42e7-8f4c-3c0b8545b959" providerId="ADAL" clId="{049F6185-A221-4D61-B585-F6660E8E810A}" dt="2026-03-11T07:25:04.031" v="6879" actId="207"/>
          <ac:spMkLst>
            <pc:docMk/>
            <pc:sldMk cId="2841428479" sldId="2147469890"/>
            <ac:spMk id="26" creationId="{62AD85C9-00CA-319C-F7EA-EB4B756C02CF}"/>
          </ac:spMkLst>
        </pc:spChg>
      </pc:sldChg>
      <pc:sldChg chg="addSp delSp modSp del mod">
        <pc:chgData name="Sié KAM" userId="df3b014f-ab52-42e7-8f4c-3c0b8545b959" providerId="ADAL" clId="{049F6185-A221-4D61-B585-F6660E8E810A}" dt="2026-03-11T07:26:46.472" v="6887" actId="47"/>
        <pc:sldMkLst>
          <pc:docMk/>
          <pc:sldMk cId="1158764531" sldId="2147469891"/>
        </pc:sldMkLst>
      </pc:sldChg>
      <pc:sldChg chg="modSp mod ord">
        <pc:chgData name="Sié KAM" userId="df3b014f-ab52-42e7-8f4c-3c0b8545b959" providerId="ADAL" clId="{049F6185-A221-4D61-B585-F6660E8E810A}" dt="2026-03-08T15:18:25.884" v="6429" actId="20577"/>
        <pc:sldMkLst>
          <pc:docMk/>
          <pc:sldMk cId="2061821634" sldId="2147469898"/>
        </pc:sldMkLst>
        <pc:spChg chg="mod">
          <ac:chgData name="Sié KAM" userId="df3b014f-ab52-42e7-8f4c-3c0b8545b959" providerId="ADAL" clId="{049F6185-A221-4D61-B585-F6660E8E810A}" dt="2026-03-08T15:18:25.884" v="6429" actId="20577"/>
          <ac:spMkLst>
            <pc:docMk/>
            <pc:sldMk cId="2061821634" sldId="2147469898"/>
            <ac:spMk id="5" creationId="{D6E1FD61-C862-A32C-CDA8-E95F9902DF38}"/>
          </ac:spMkLst>
        </pc:spChg>
      </pc:sldChg>
      <pc:sldChg chg="del ord">
        <pc:chgData name="Sié KAM" userId="df3b014f-ab52-42e7-8f4c-3c0b8545b959" providerId="ADAL" clId="{049F6185-A221-4D61-B585-F6660E8E810A}" dt="2026-03-11T07:25:17.847" v="6880" actId="47"/>
        <pc:sldMkLst>
          <pc:docMk/>
          <pc:sldMk cId="2832863189" sldId="2147469900"/>
        </pc:sldMkLst>
      </pc:sldChg>
      <pc:sldChg chg="modSp del mod">
        <pc:chgData name="Sié KAM" userId="df3b014f-ab52-42e7-8f4c-3c0b8545b959" providerId="ADAL" clId="{049F6185-A221-4D61-B585-F6660E8E810A}" dt="2026-03-11T07:23:54.255" v="6877" actId="2696"/>
        <pc:sldMkLst>
          <pc:docMk/>
          <pc:sldMk cId="4291903640" sldId="2147469905"/>
        </pc:sldMkLst>
      </pc:sldChg>
      <pc:sldChg chg="addSp delSp modSp mod">
        <pc:chgData name="Sié KAM" userId="df3b014f-ab52-42e7-8f4c-3c0b8545b959" providerId="ADAL" clId="{049F6185-A221-4D61-B585-F6660E8E810A}" dt="2026-03-11T07:42:29.048" v="7130" actId="20577"/>
        <pc:sldMkLst>
          <pc:docMk/>
          <pc:sldMk cId="3242309620" sldId="2147469906"/>
        </pc:sldMkLst>
        <pc:spChg chg="add mod">
          <ac:chgData name="Sié KAM" userId="df3b014f-ab52-42e7-8f4c-3c0b8545b959" providerId="ADAL" clId="{049F6185-A221-4D61-B585-F6660E8E810A}" dt="2026-03-08T16:03:57.645" v="6531"/>
          <ac:spMkLst>
            <pc:docMk/>
            <pc:sldMk cId="3242309620" sldId="2147469906"/>
            <ac:spMk id="2" creationId="{0B7DA39A-F5BE-4193-3492-CC4F7AE8EED9}"/>
          </ac:spMkLst>
        </pc:spChg>
        <pc:spChg chg="add mod">
          <ac:chgData name="Sié KAM" userId="df3b014f-ab52-42e7-8f4c-3c0b8545b959" providerId="ADAL" clId="{049F6185-A221-4D61-B585-F6660E8E810A}" dt="2026-03-11T07:41:16.175" v="7095" actId="1076"/>
          <ac:spMkLst>
            <pc:docMk/>
            <pc:sldMk cId="3242309620" sldId="2147469906"/>
            <ac:spMk id="4" creationId="{5AF0BD6A-F9C4-AD2F-8460-E167EF804BAF}"/>
          </ac:spMkLst>
        </pc:spChg>
        <pc:spChg chg="mod">
          <ac:chgData name="Sié KAM" userId="df3b014f-ab52-42e7-8f4c-3c0b8545b959" providerId="ADAL" clId="{049F6185-A221-4D61-B585-F6660E8E810A}" dt="2026-03-08T16:10:26.134" v="6583" actId="20577"/>
          <ac:spMkLst>
            <pc:docMk/>
            <pc:sldMk cId="3242309620" sldId="2147469906"/>
            <ac:spMk id="5" creationId="{30CA0C69-AD62-FFC4-5570-92FB7F09144C}"/>
          </ac:spMkLst>
        </pc:spChg>
        <pc:spChg chg="add mod">
          <ac:chgData name="Sié KAM" userId="df3b014f-ab52-42e7-8f4c-3c0b8545b959" providerId="ADAL" clId="{049F6185-A221-4D61-B585-F6660E8E810A}" dt="2026-03-08T16:09:58.536" v="6582" actId="20577"/>
          <ac:spMkLst>
            <pc:docMk/>
            <pc:sldMk cId="3242309620" sldId="2147469906"/>
            <ac:spMk id="6" creationId="{9E9F89DD-EF13-6492-B515-662194917C64}"/>
          </ac:spMkLst>
        </pc:spChg>
        <pc:spChg chg="add mod">
          <ac:chgData name="Sié KAM" userId="df3b014f-ab52-42e7-8f4c-3c0b8545b959" providerId="ADAL" clId="{049F6185-A221-4D61-B585-F6660E8E810A}" dt="2026-03-11T07:41:12.495" v="7094" actId="1076"/>
          <ac:spMkLst>
            <pc:docMk/>
            <pc:sldMk cId="3242309620" sldId="2147469906"/>
            <ac:spMk id="7" creationId="{4BF0EAF4-A131-F63C-8A41-DAB72651141B}"/>
          </ac:spMkLst>
        </pc:spChg>
        <pc:spChg chg="add mod">
          <ac:chgData name="Sié KAM" userId="df3b014f-ab52-42e7-8f4c-3c0b8545b959" providerId="ADAL" clId="{049F6185-A221-4D61-B585-F6660E8E810A}" dt="2026-03-11T07:41:35.838" v="7097" actId="1076"/>
          <ac:spMkLst>
            <pc:docMk/>
            <pc:sldMk cId="3242309620" sldId="2147469906"/>
            <ac:spMk id="8" creationId="{6D00F444-9221-6B58-494B-467A8F7851BE}"/>
          </ac:spMkLst>
        </pc:spChg>
        <pc:spChg chg="add mod">
          <ac:chgData name="Sié KAM" userId="df3b014f-ab52-42e7-8f4c-3c0b8545b959" providerId="ADAL" clId="{049F6185-A221-4D61-B585-F6660E8E810A}" dt="2026-03-11T07:42:29.048" v="7130" actId="20577"/>
          <ac:spMkLst>
            <pc:docMk/>
            <pc:sldMk cId="3242309620" sldId="2147469906"/>
            <ac:spMk id="9" creationId="{E1019F54-94D0-A447-D371-FD90315576FF}"/>
          </ac:spMkLst>
        </pc:spChg>
      </pc:sldChg>
      <pc:sldChg chg="addSp delSp modSp mod">
        <pc:chgData name="Sié KAM" userId="df3b014f-ab52-42e7-8f4c-3c0b8545b959" providerId="ADAL" clId="{049F6185-A221-4D61-B585-F6660E8E810A}" dt="2026-03-07T09:18:17.891" v="5849" actId="1076"/>
        <pc:sldMkLst>
          <pc:docMk/>
          <pc:sldMk cId="3534509610" sldId="2147469907"/>
        </pc:sldMkLst>
        <pc:spChg chg="mod ord">
          <ac:chgData name="Sié KAM" userId="df3b014f-ab52-42e7-8f4c-3c0b8545b959" providerId="ADAL" clId="{049F6185-A221-4D61-B585-F6660E8E810A}" dt="2026-03-07T09:14:06.241" v="5792" actId="14100"/>
          <ac:spMkLst>
            <pc:docMk/>
            <pc:sldMk cId="3534509610" sldId="2147469907"/>
            <ac:spMk id="3" creationId="{BD7F686A-88BF-163A-9CDE-2593522A12A5}"/>
          </ac:spMkLst>
        </pc:spChg>
        <pc:spChg chg="mod ord">
          <ac:chgData name="Sié KAM" userId="df3b014f-ab52-42e7-8f4c-3c0b8545b959" providerId="ADAL" clId="{049F6185-A221-4D61-B585-F6660E8E810A}" dt="2026-03-07T09:14:01.978" v="5791" actId="14100"/>
          <ac:spMkLst>
            <pc:docMk/>
            <pc:sldMk cId="3534509610" sldId="2147469907"/>
            <ac:spMk id="4" creationId="{9A95928E-51B1-99A4-87CE-E3488B64C8CB}"/>
          </ac:spMkLst>
        </pc:spChg>
        <pc:spChg chg="mod">
          <ac:chgData name="Sié KAM" userId="df3b014f-ab52-42e7-8f4c-3c0b8545b959" providerId="ADAL" clId="{049F6185-A221-4D61-B585-F6660E8E810A}" dt="2026-03-06T17:07:48.829" v="5299" actId="404"/>
          <ac:spMkLst>
            <pc:docMk/>
            <pc:sldMk cId="3534509610" sldId="2147469907"/>
            <ac:spMk id="5" creationId="{F2FE8B25-25CA-7184-B24D-202754854768}"/>
          </ac:spMkLst>
        </pc:spChg>
        <pc:spChg chg="add mod">
          <ac:chgData name="Sié KAM" userId="df3b014f-ab52-42e7-8f4c-3c0b8545b959" providerId="ADAL" clId="{049F6185-A221-4D61-B585-F6660E8E810A}" dt="2026-03-07T09:18:17.891" v="5849" actId="1076"/>
          <ac:spMkLst>
            <pc:docMk/>
            <pc:sldMk cId="3534509610" sldId="2147469907"/>
            <ac:spMk id="7" creationId="{FDE7DB0E-B663-53C2-A311-0A3BED1B2D26}"/>
          </ac:spMkLst>
        </pc:spChg>
        <pc:picChg chg="add mod ord">
          <ac:chgData name="Sié KAM" userId="df3b014f-ab52-42e7-8f4c-3c0b8545b959" providerId="ADAL" clId="{049F6185-A221-4D61-B585-F6660E8E810A}" dt="2026-03-07T09:13:52.471" v="5790" actId="167"/>
          <ac:picMkLst>
            <pc:docMk/>
            <pc:sldMk cId="3534509610" sldId="2147469907"/>
            <ac:picMk id="6" creationId="{77CCCC59-78E5-66D7-DBB9-0B3B917D1E08}"/>
          </ac:picMkLst>
        </pc:picChg>
      </pc:sldChg>
      <pc:sldChg chg="addSp delSp modSp mod">
        <pc:chgData name="Sié KAM" userId="df3b014f-ab52-42e7-8f4c-3c0b8545b959" providerId="ADAL" clId="{049F6185-A221-4D61-B585-F6660E8E810A}" dt="2026-03-08T05:21:50.679" v="6262" actId="6549"/>
        <pc:sldMkLst>
          <pc:docMk/>
          <pc:sldMk cId="1327766389" sldId="2147469908"/>
        </pc:sldMkLst>
        <pc:spChg chg="add mod">
          <ac:chgData name="Sié KAM" userId="df3b014f-ab52-42e7-8f4c-3c0b8545b959" providerId="ADAL" clId="{049F6185-A221-4D61-B585-F6660E8E810A}" dt="2026-03-08T05:21:50.679" v="6262" actId="6549"/>
          <ac:spMkLst>
            <pc:docMk/>
            <pc:sldMk cId="1327766389" sldId="2147469908"/>
            <ac:spMk id="4" creationId="{3C8ED913-FE17-9536-C549-9522A338DAFB}"/>
          </ac:spMkLst>
        </pc:spChg>
        <pc:spChg chg="mod">
          <ac:chgData name="Sié KAM" userId="df3b014f-ab52-42e7-8f4c-3c0b8545b959" providerId="ADAL" clId="{049F6185-A221-4D61-B585-F6660E8E810A}" dt="2026-03-06T17:07:25.108" v="5293" actId="404"/>
          <ac:spMkLst>
            <pc:docMk/>
            <pc:sldMk cId="1327766389" sldId="2147469908"/>
            <ac:spMk id="5" creationId="{06D2E9FE-E2CA-C8BE-3D2C-8E6B76454573}"/>
          </ac:spMkLst>
        </pc:spChg>
        <pc:spChg chg="mod">
          <ac:chgData name="Sié KAM" userId="df3b014f-ab52-42e7-8f4c-3c0b8545b959" providerId="ADAL" clId="{049F6185-A221-4D61-B585-F6660E8E810A}" dt="2026-02-23T05:10:46.409" v="1017" actId="14100"/>
          <ac:spMkLst>
            <pc:docMk/>
            <pc:sldMk cId="1327766389" sldId="2147469908"/>
            <ac:spMk id="6" creationId="{08C01C13-9D7D-4002-5FAF-FC4D432DEE5D}"/>
          </ac:spMkLst>
        </pc:spChg>
        <pc:spChg chg="mod">
          <ac:chgData name="Sié KAM" userId="df3b014f-ab52-42e7-8f4c-3c0b8545b959" providerId="ADAL" clId="{049F6185-A221-4D61-B585-F6660E8E810A}" dt="2026-02-27T19:39:13.124" v="2965" actId="115"/>
          <ac:spMkLst>
            <pc:docMk/>
            <pc:sldMk cId="1327766389" sldId="2147469908"/>
            <ac:spMk id="11" creationId="{C2E49222-3BE9-A0E2-E0E0-DAE420CCE9E5}"/>
          </ac:spMkLst>
        </pc:spChg>
        <pc:graphicFrameChg chg="mod modGraphic">
          <ac:chgData name="Sié KAM" userId="df3b014f-ab52-42e7-8f4c-3c0b8545b959" providerId="ADAL" clId="{049F6185-A221-4D61-B585-F6660E8E810A}" dt="2026-02-23T05:12:07.189" v="1021" actId="255"/>
          <ac:graphicFrameMkLst>
            <pc:docMk/>
            <pc:sldMk cId="1327766389" sldId="2147469908"/>
            <ac:graphicFrameMk id="3" creationId="{CA69E7D4-264D-55A7-49A8-8341C2452B61}"/>
          </ac:graphicFrameMkLst>
        </pc:graphicFrameChg>
        <pc:picChg chg="mod">
          <ac:chgData name="Sié KAM" userId="df3b014f-ab52-42e7-8f4c-3c0b8545b959" providerId="ADAL" clId="{049F6185-A221-4D61-B585-F6660E8E810A}" dt="2026-02-23T05:04:43.239" v="930" actId="1035"/>
          <ac:picMkLst>
            <pc:docMk/>
            <pc:sldMk cId="1327766389" sldId="2147469908"/>
            <ac:picMk id="7" creationId="{047E869A-5B4B-F07F-A079-B3BCE38C866A}"/>
          </ac:picMkLst>
        </pc:picChg>
        <pc:picChg chg="add mod ord">
          <ac:chgData name="Sié KAM" userId="df3b014f-ab52-42e7-8f4c-3c0b8545b959" providerId="ADAL" clId="{049F6185-A221-4D61-B585-F6660E8E810A}" dt="2026-03-07T10:48:16.563" v="6254" actId="167"/>
          <ac:picMkLst>
            <pc:docMk/>
            <pc:sldMk cId="1327766389" sldId="2147469908"/>
            <ac:picMk id="8" creationId="{9ACE2AF9-298A-6D5D-68D3-C816C41B99F1}"/>
          </ac:picMkLst>
        </pc:picChg>
      </pc:sldChg>
      <pc:sldChg chg="modSp del mod">
        <pc:chgData name="Sié KAM" userId="df3b014f-ab52-42e7-8f4c-3c0b8545b959" providerId="ADAL" clId="{049F6185-A221-4D61-B585-F6660E8E810A}" dt="2026-03-11T07:26:40.684" v="6884" actId="47"/>
        <pc:sldMkLst>
          <pc:docMk/>
          <pc:sldMk cId="108955492" sldId="2147469909"/>
        </pc:sldMkLst>
      </pc:sldChg>
      <pc:sldChg chg="addSp delSp modSp del mod ord">
        <pc:chgData name="Sié KAM" userId="df3b014f-ab52-42e7-8f4c-3c0b8545b959" providerId="ADAL" clId="{049F6185-A221-4D61-B585-F6660E8E810A}" dt="2026-03-11T07:26:42.515" v="6885" actId="47"/>
        <pc:sldMkLst>
          <pc:docMk/>
          <pc:sldMk cId="3748241967" sldId="2147469910"/>
        </pc:sldMkLst>
      </pc:sldChg>
      <pc:sldChg chg="modSp mod">
        <pc:chgData name="Sié KAM" userId="df3b014f-ab52-42e7-8f4c-3c0b8545b959" providerId="ADAL" clId="{049F6185-A221-4D61-B585-F6660E8E810A}" dt="2026-03-08T16:30:22.528" v="6765" actId="20577"/>
        <pc:sldMkLst>
          <pc:docMk/>
          <pc:sldMk cId="359244226" sldId="2147469919"/>
        </pc:sldMkLst>
        <pc:spChg chg="mod">
          <ac:chgData name="Sié KAM" userId="df3b014f-ab52-42e7-8f4c-3c0b8545b959" providerId="ADAL" clId="{049F6185-A221-4D61-B585-F6660E8E810A}" dt="2026-03-08T16:30:22.528" v="6765" actId="20577"/>
          <ac:spMkLst>
            <pc:docMk/>
            <pc:sldMk cId="359244226" sldId="2147469919"/>
            <ac:spMk id="5" creationId="{E268F78A-B35E-5E7D-1E43-2340942E633E}"/>
          </ac:spMkLst>
        </pc:spChg>
        <pc:picChg chg="mod">
          <ac:chgData name="Sié KAM" userId="df3b014f-ab52-42e7-8f4c-3c0b8545b959" providerId="ADAL" clId="{049F6185-A221-4D61-B585-F6660E8E810A}" dt="2026-03-08T15:10:34.612" v="6411" actId="1076"/>
          <ac:picMkLst>
            <pc:docMk/>
            <pc:sldMk cId="359244226" sldId="2147469919"/>
            <ac:picMk id="6" creationId="{1D1EC38B-6E22-5D56-BE1A-5B80E328B7F0}"/>
          </ac:picMkLst>
        </pc:picChg>
      </pc:sldChg>
      <pc:sldChg chg="addSp delSp modSp add mod delAnim modAnim">
        <pc:chgData name="Sié KAM" userId="df3b014f-ab52-42e7-8f4c-3c0b8545b959" providerId="ADAL" clId="{049F6185-A221-4D61-B585-F6660E8E810A}" dt="2026-03-11T08:11:52.522" v="7605" actId="6549"/>
        <pc:sldMkLst>
          <pc:docMk/>
          <pc:sldMk cId="1194646379" sldId="2147469920"/>
        </pc:sldMkLst>
        <pc:spChg chg="add mod">
          <ac:chgData name="Sié KAM" userId="df3b014f-ab52-42e7-8f4c-3c0b8545b959" providerId="ADAL" clId="{049F6185-A221-4D61-B585-F6660E8E810A}" dt="2026-03-09T15:11:05.094" v="6876" actId="20577"/>
          <ac:spMkLst>
            <pc:docMk/>
            <pc:sldMk cId="1194646379" sldId="2147469920"/>
            <ac:spMk id="2" creationId="{9C66C474-EBFA-5B2C-8FC1-E1C08808E198}"/>
          </ac:spMkLst>
        </pc:spChg>
        <pc:spChg chg="add mod">
          <ac:chgData name="Sié KAM" userId="df3b014f-ab52-42e7-8f4c-3c0b8545b959" providerId="ADAL" clId="{049F6185-A221-4D61-B585-F6660E8E810A}" dt="2026-02-15T05:18:44.088" v="474" actId="403"/>
          <ac:spMkLst>
            <pc:docMk/>
            <pc:sldMk cId="1194646379" sldId="2147469920"/>
            <ac:spMk id="5" creationId="{21B7BCB7-0D52-40F2-018D-A46FAFBDDCFD}"/>
          </ac:spMkLst>
        </pc:spChg>
        <pc:spChg chg="mod">
          <ac:chgData name="Sié KAM" userId="df3b014f-ab52-42e7-8f4c-3c0b8545b959" providerId="ADAL" clId="{049F6185-A221-4D61-B585-F6660E8E810A}" dt="2026-02-15T05:02:36.997" v="433" actId="1076"/>
          <ac:spMkLst>
            <pc:docMk/>
            <pc:sldMk cId="1194646379" sldId="2147469920"/>
            <ac:spMk id="7" creationId="{DF45C3EB-0D5B-C023-F818-40BD2E147881}"/>
          </ac:spMkLst>
        </pc:spChg>
        <pc:spChg chg="mod">
          <ac:chgData name="Sié KAM" userId="df3b014f-ab52-42e7-8f4c-3c0b8545b959" providerId="ADAL" clId="{049F6185-A221-4D61-B585-F6660E8E810A}" dt="2026-02-15T05:02:46.867" v="434" actId="1076"/>
          <ac:spMkLst>
            <pc:docMk/>
            <pc:sldMk cId="1194646379" sldId="2147469920"/>
            <ac:spMk id="8" creationId="{7843B160-0019-54F1-2D4F-7E17067FE15D}"/>
          </ac:spMkLst>
        </pc:spChg>
        <pc:spChg chg="mod">
          <ac:chgData name="Sié KAM" userId="df3b014f-ab52-42e7-8f4c-3c0b8545b959" providerId="ADAL" clId="{049F6185-A221-4D61-B585-F6660E8E810A}" dt="2026-02-15T04:46:09.158" v="332" actId="1076"/>
          <ac:spMkLst>
            <pc:docMk/>
            <pc:sldMk cId="1194646379" sldId="2147469920"/>
            <ac:spMk id="9" creationId="{2AA50956-28E7-978A-00BE-60B511E189B2}"/>
          </ac:spMkLst>
        </pc:spChg>
        <pc:spChg chg="mod">
          <ac:chgData name="Sié KAM" userId="df3b014f-ab52-42e7-8f4c-3c0b8545b959" providerId="ADAL" clId="{049F6185-A221-4D61-B585-F6660E8E810A}" dt="2026-02-15T05:19:17.740" v="480" actId="108"/>
          <ac:spMkLst>
            <pc:docMk/>
            <pc:sldMk cId="1194646379" sldId="2147469920"/>
            <ac:spMk id="10" creationId="{852B90DC-6637-4E25-4E25-A272C5B14D71}"/>
          </ac:spMkLst>
        </pc:spChg>
        <pc:spChg chg="mod">
          <ac:chgData name="Sié KAM" userId="df3b014f-ab52-42e7-8f4c-3c0b8545b959" providerId="ADAL" clId="{049F6185-A221-4D61-B585-F6660E8E810A}" dt="2026-03-06T17:11:16.587" v="5342" actId="404"/>
          <ac:spMkLst>
            <pc:docMk/>
            <pc:sldMk cId="1194646379" sldId="2147469920"/>
            <ac:spMk id="11" creationId="{0D65F4A1-FACE-7E87-07CB-B53B060A4037}"/>
          </ac:spMkLst>
        </pc:spChg>
        <pc:spChg chg="mod">
          <ac:chgData name="Sié KAM" userId="df3b014f-ab52-42e7-8f4c-3c0b8545b959" providerId="ADAL" clId="{049F6185-A221-4D61-B585-F6660E8E810A}" dt="2026-02-27T15:24:59.576" v="1640" actId="1076"/>
          <ac:spMkLst>
            <pc:docMk/>
            <pc:sldMk cId="1194646379" sldId="2147469920"/>
            <ac:spMk id="15" creationId="{73F8E982-4261-0EB7-72FE-C52BBEF900CC}"/>
          </ac:spMkLst>
        </pc:spChg>
        <pc:spChg chg="add del">
          <ac:chgData name="Sié KAM" userId="df3b014f-ab52-42e7-8f4c-3c0b8545b959" providerId="ADAL" clId="{049F6185-A221-4D61-B585-F6660E8E810A}" dt="2026-02-15T04:53:09.305" v="370" actId="478"/>
          <ac:spMkLst>
            <pc:docMk/>
            <pc:sldMk cId="1194646379" sldId="2147469920"/>
            <ac:spMk id="16" creationId="{2098DAFA-2BD6-8252-D789-ACF68930EC22}"/>
          </ac:spMkLst>
        </pc:spChg>
        <pc:spChg chg="mod">
          <ac:chgData name="Sié KAM" userId="df3b014f-ab52-42e7-8f4c-3c0b8545b959" providerId="ADAL" clId="{049F6185-A221-4D61-B585-F6660E8E810A}" dt="2026-02-15T05:01:23.016" v="419" actId="1076"/>
          <ac:spMkLst>
            <pc:docMk/>
            <pc:sldMk cId="1194646379" sldId="2147469920"/>
            <ac:spMk id="27" creationId="{B932CBA4-0232-941E-3323-11ECA82169B3}"/>
          </ac:spMkLst>
        </pc:spChg>
        <pc:spChg chg="mod">
          <ac:chgData name="Sié KAM" userId="df3b014f-ab52-42e7-8f4c-3c0b8545b959" providerId="ADAL" clId="{049F6185-A221-4D61-B585-F6660E8E810A}" dt="2026-02-15T04:50:07.013" v="349" actId="170"/>
          <ac:spMkLst>
            <pc:docMk/>
            <pc:sldMk cId="1194646379" sldId="2147469920"/>
            <ac:spMk id="29" creationId="{9D35CF02-3B6B-D0BD-669D-77110592895B}"/>
          </ac:spMkLst>
        </pc:spChg>
        <pc:spChg chg="mod">
          <ac:chgData name="Sié KAM" userId="df3b014f-ab52-42e7-8f4c-3c0b8545b959" providerId="ADAL" clId="{049F6185-A221-4D61-B585-F6660E8E810A}" dt="2026-02-15T05:19:10.382" v="478" actId="108"/>
          <ac:spMkLst>
            <pc:docMk/>
            <pc:sldMk cId="1194646379" sldId="2147469920"/>
            <ac:spMk id="32" creationId="{056FC2E1-6507-13AD-7050-4348FA7E4AE9}"/>
          </ac:spMkLst>
        </pc:spChg>
        <pc:spChg chg="mod">
          <ac:chgData name="Sié KAM" userId="df3b014f-ab52-42e7-8f4c-3c0b8545b959" providerId="ADAL" clId="{049F6185-A221-4D61-B585-F6660E8E810A}" dt="2026-03-09T15:10:50.726" v="6873" actId="6549"/>
          <ac:spMkLst>
            <pc:docMk/>
            <pc:sldMk cId="1194646379" sldId="2147469920"/>
            <ac:spMk id="34" creationId="{133D17D6-68C7-AD3E-215A-DB47D1A4AE87}"/>
          </ac:spMkLst>
        </pc:spChg>
        <pc:spChg chg="mod">
          <ac:chgData name="Sié KAM" userId="df3b014f-ab52-42e7-8f4c-3c0b8545b959" providerId="ADAL" clId="{049F6185-A221-4D61-B585-F6660E8E810A}" dt="2026-02-15T05:06:00.216" v="441" actId="1076"/>
          <ac:spMkLst>
            <pc:docMk/>
            <pc:sldMk cId="1194646379" sldId="2147469920"/>
            <ac:spMk id="35" creationId="{87BC479E-DBD1-3568-0CC6-A702FE57736E}"/>
          </ac:spMkLst>
        </pc:spChg>
        <pc:spChg chg="add mod">
          <ac:chgData name="Sié KAM" userId="df3b014f-ab52-42e7-8f4c-3c0b8545b959" providerId="ADAL" clId="{049F6185-A221-4D61-B585-F6660E8E810A}" dt="2026-03-11T08:10:43.264" v="7592"/>
          <ac:spMkLst>
            <pc:docMk/>
            <pc:sldMk cId="1194646379" sldId="2147469920"/>
            <ac:spMk id="37" creationId="{E4E5DBDA-EFE4-7D75-9A1A-7D2F53EA5731}"/>
          </ac:spMkLst>
        </pc:spChg>
        <pc:spChg chg="add mod">
          <ac:chgData name="Sié KAM" userId="df3b014f-ab52-42e7-8f4c-3c0b8545b959" providerId="ADAL" clId="{049F6185-A221-4D61-B585-F6660E8E810A}" dt="2026-03-11T08:11:52.522" v="7605" actId="6549"/>
          <ac:spMkLst>
            <pc:docMk/>
            <pc:sldMk cId="1194646379" sldId="2147469920"/>
            <ac:spMk id="38" creationId="{61458BCB-AAC6-958F-D924-EAE6064663FA}"/>
          </ac:spMkLst>
        </pc:spChg>
        <pc:spChg chg="mod">
          <ac:chgData name="Sié KAM" userId="df3b014f-ab52-42e7-8f4c-3c0b8545b959" providerId="ADAL" clId="{049F6185-A221-4D61-B585-F6660E8E810A}" dt="2026-02-28T04:03:10.395" v="3798" actId="207"/>
          <ac:spMkLst>
            <pc:docMk/>
            <pc:sldMk cId="1194646379" sldId="2147469920"/>
            <ac:spMk id="66" creationId="{6B8A48BE-6BC9-CA49-1797-2E68DF1F6105}"/>
          </ac:spMkLst>
        </pc:spChg>
        <pc:spChg chg="add mod">
          <ac:chgData name="Sié KAM" userId="df3b014f-ab52-42e7-8f4c-3c0b8545b959" providerId="ADAL" clId="{049F6185-A221-4D61-B585-F6660E8E810A}" dt="2026-03-09T15:10:58.182" v="6874" actId="20577"/>
          <ac:spMkLst>
            <pc:docMk/>
            <pc:sldMk cId="1194646379" sldId="2147469920"/>
            <ac:spMk id="69" creationId="{A7571330-8B7E-7822-86E4-4C50E7C7750E}"/>
          </ac:spMkLst>
        </pc:spChg>
        <pc:spChg chg="add mod">
          <ac:chgData name="Sié KAM" userId="df3b014f-ab52-42e7-8f4c-3c0b8545b959" providerId="ADAL" clId="{049F6185-A221-4D61-B585-F6660E8E810A}" dt="2026-02-24T04:16:31.674" v="1483" actId="1076"/>
          <ac:spMkLst>
            <pc:docMk/>
            <pc:sldMk cId="1194646379" sldId="2147469920"/>
            <ac:spMk id="70" creationId="{A1151553-939B-3AE4-FB08-9F13A7E0F8E5}"/>
          </ac:spMkLst>
        </pc:spChg>
        <pc:spChg chg="add mod ord">
          <ac:chgData name="Sié KAM" userId="df3b014f-ab52-42e7-8f4c-3c0b8545b959" providerId="ADAL" clId="{049F6185-A221-4D61-B585-F6660E8E810A}" dt="2026-02-15T05:19:43.345" v="484" actId="108"/>
          <ac:spMkLst>
            <pc:docMk/>
            <pc:sldMk cId="1194646379" sldId="2147469920"/>
            <ac:spMk id="80" creationId="{4B456F5E-0188-9461-689F-712109E26A9C}"/>
          </ac:spMkLst>
        </pc:spChg>
        <pc:spChg chg="add mod">
          <ac:chgData name="Sié KAM" userId="df3b014f-ab52-42e7-8f4c-3c0b8545b959" providerId="ADAL" clId="{049F6185-A221-4D61-B585-F6660E8E810A}" dt="2026-02-15T05:36:38.935" v="531" actId="20577"/>
          <ac:spMkLst>
            <pc:docMk/>
            <pc:sldMk cId="1194646379" sldId="2147469920"/>
            <ac:spMk id="81" creationId="{470743E3-1E78-715E-CC13-F1632D71A3D6}"/>
          </ac:spMkLst>
        </pc:spChg>
        <pc:spChg chg="mod">
          <ac:chgData name="Sié KAM" userId="df3b014f-ab52-42e7-8f4c-3c0b8545b959" providerId="ADAL" clId="{049F6185-A221-4D61-B585-F6660E8E810A}" dt="2026-02-24T04:16:23.173" v="1482" actId="1076"/>
          <ac:spMkLst>
            <pc:docMk/>
            <pc:sldMk cId="1194646379" sldId="2147469920"/>
            <ac:spMk id="82" creationId="{8BCE9E02-67AE-B0F6-DE2E-20B5EB24B249}"/>
          </ac:spMkLst>
        </pc:spChg>
        <pc:spChg chg="add mod">
          <ac:chgData name="Sié KAM" userId="df3b014f-ab52-42e7-8f4c-3c0b8545b959" providerId="ADAL" clId="{049F6185-A221-4D61-B585-F6660E8E810A}" dt="2026-02-15T05:20:10.878" v="490" actId="108"/>
          <ac:spMkLst>
            <pc:docMk/>
            <pc:sldMk cId="1194646379" sldId="2147469920"/>
            <ac:spMk id="88" creationId="{ADFA0BD5-9213-0F5F-862D-E3DE3D5707C4}"/>
          </ac:spMkLst>
        </pc:spChg>
        <pc:spChg chg="add mod">
          <ac:chgData name="Sié KAM" userId="df3b014f-ab52-42e7-8f4c-3c0b8545b959" providerId="ADAL" clId="{049F6185-A221-4D61-B585-F6660E8E810A}" dt="2026-02-15T05:20:06.749" v="489" actId="108"/>
          <ac:spMkLst>
            <pc:docMk/>
            <pc:sldMk cId="1194646379" sldId="2147469920"/>
            <ac:spMk id="89" creationId="{A2F3D30F-2CEF-E29D-8F2B-5099CECB6CDD}"/>
          </ac:spMkLst>
        </pc:spChg>
        <pc:spChg chg="add mod">
          <ac:chgData name="Sié KAM" userId="df3b014f-ab52-42e7-8f4c-3c0b8545b959" providerId="ADAL" clId="{049F6185-A221-4D61-B585-F6660E8E810A}" dt="2026-02-27T15:24:39.863" v="1639" actId="1076"/>
          <ac:spMkLst>
            <pc:docMk/>
            <pc:sldMk cId="1194646379" sldId="2147469920"/>
            <ac:spMk id="90" creationId="{D0DC418F-7B91-E384-275F-1273AC970468}"/>
          </ac:spMkLst>
        </pc:spChg>
        <pc:spChg chg="add mod">
          <ac:chgData name="Sié KAM" userId="df3b014f-ab52-42e7-8f4c-3c0b8545b959" providerId="ADAL" clId="{049F6185-A221-4D61-B585-F6660E8E810A}" dt="2026-02-15T05:19:59.523" v="487" actId="108"/>
          <ac:spMkLst>
            <pc:docMk/>
            <pc:sldMk cId="1194646379" sldId="2147469920"/>
            <ac:spMk id="91" creationId="{3586890E-A543-1161-FF36-4A527CD50520}"/>
          </ac:spMkLst>
        </pc:spChg>
        <pc:spChg chg="add mod">
          <ac:chgData name="Sié KAM" userId="df3b014f-ab52-42e7-8f4c-3c0b8545b959" providerId="ADAL" clId="{049F6185-A221-4D61-B585-F6660E8E810A}" dt="2026-02-15T05:19:36.704" v="483" actId="108"/>
          <ac:spMkLst>
            <pc:docMk/>
            <pc:sldMk cId="1194646379" sldId="2147469920"/>
            <ac:spMk id="92" creationId="{84D1F204-C18B-E1F2-1EFC-C28E061CA5F9}"/>
          </ac:spMkLst>
        </pc:spChg>
        <pc:spChg chg="add mod">
          <ac:chgData name="Sié KAM" userId="df3b014f-ab52-42e7-8f4c-3c0b8545b959" providerId="ADAL" clId="{049F6185-A221-4D61-B585-F6660E8E810A}" dt="2026-02-15T05:19:30.684" v="482" actId="108"/>
          <ac:spMkLst>
            <pc:docMk/>
            <pc:sldMk cId="1194646379" sldId="2147469920"/>
            <ac:spMk id="93" creationId="{72A111AF-BDCA-7F3E-A0D0-28996D2848AD}"/>
          </ac:spMkLst>
        </pc:spChg>
        <pc:spChg chg="add mod">
          <ac:chgData name="Sié KAM" userId="df3b014f-ab52-42e7-8f4c-3c0b8545b959" providerId="ADAL" clId="{049F6185-A221-4D61-B585-F6660E8E810A}" dt="2026-02-15T05:19:47.016" v="485" actId="108"/>
          <ac:spMkLst>
            <pc:docMk/>
            <pc:sldMk cId="1194646379" sldId="2147469920"/>
            <ac:spMk id="94" creationId="{400D4160-1A5F-5993-4914-682344A82B62}"/>
          </ac:spMkLst>
        </pc:spChg>
        <pc:spChg chg="add mod">
          <ac:chgData name="Sié KAM" userId="df3b014f-ab52-42e7-8f4c-3c0b8545b959" providerId="ADAL" clId="{049F6185-A221-4D61-B585-F6660E8E810A}" dt="2026-02-15T06:20:39.522" v="535" actId="20577"/>
          <ac:spMkLst>
            <pc:docMk/>
            <pc:sldMk cId="1194646379" sldId="2147469920"/>
            <ac:spMk id="95" creationId="{B61ECB7C-74EE-93B1-EEB5-39BA3D6164AA}"/>
          </ac:spMkLst>
        </pc:spChg>
        <pc:spChg chg="add mod">
          <ac:chgData name="Sié KAM" userId="df3b014f-ab52-42e7-8f4c-3c0b8545b959" providerId="ADAL" clId="{049F6185-A221-4D61-B585-F6660E8E810A}" dt="2026-02-15T06:03:19.916" v="534" actId="20577"/>
          <ac:spMkLst>
            <pc:docMk/>
            <pc:sldMk cId="1194646379" sldId="2147469920"/>
            <ac:spMk id="96" creationId="{05E9B93A-13B2-727D-D6B2-6F659CC45E6C}"/>
          </ac:spMkLst>
        </pc:spChg>
        <pc:picChg chg="add mod ord">
          <ac:chgData name="Sié KAM" userId="df3b014f-ab52-42e7-8f4c-3c0b8545b959" providerId="ADAL" clId="{049F6185-A221-4D61-B585-F6660E8E810A}" dt="2026-03-08T16:12:24.314" v="6585" actId="1076"/>
          <ac:picMkLst>
            <pc:docMk/>
            <pc:sldMk cId="1194646379" sldId="2147469920"/>
            <ac:picMk id="4" creationId="{E4763C8E-BB07-B731-E738-0B8C676C6859}"/>
          </ac:picMkLst>
        </pc:picChg>
        <pc:picChg chg="add mod">
          <ac:chgData name="Sié KAM" userId="df3b014f-ab52-42e7-8f4c-3c0b8545b959" providerId="ADAL" clId="{049F6185-A221-4D61-B585-F6660E8E810A}" dt="2026-03-11T08:10:43.264" v="7592"/>
          <ac:picMkLst>
            <pc:docMk/>
            <pc:sldMk cId="1194646379" sldId="2147469920"/>
            <ac:picMk id="36" creationId="{20505B08-9318-54FB-0EF7-EDBB6D32F9B7}"/>
          </ac:picMkLst>
        </pc:picChg>
      </pc:sldChg>
      <pc:sldChg chg="modSp add mod">
        <pc:chgData name="Sié KAM" userId="df3b014f-ab52-42e7-8f4c-3c0b8545b959" providerId="ADAL" clId="{049F6185-A221-4D61-B585-F6660E8E810A}" dt="2026-03-11T07:50:12.247" v="7370" actId="790"/>
        <pc:sldMkLst>
          <pc:docMk/>
          <pc:sldMk cId="338010009" sldId="2147469928"/>
        </pc:sldMkLst>
        <pc:spChg chg="mod">
          <ac:chgData name="Sié KAM" userId="df3b014f-ab52-42e7-8f4c-3c0b8545b959" providerId="ADAL" clId="{049F6185-A221-4D61-B585-F6660E8E810A}" dt="2026-03-11T07:49:49.826" v="7368" actId="790"/>
          <ac:spMkLst>
            <pc:docMk/>
            <pc:sldMk cId="338010009" sldId="2147469928"/>
            <ac:spMk id="18" creationId="{10BC2C37-A4E0-C537-91C9-1AD08E359619}"/>
          </ac:spMkLst>
        </pc:spChg>
        <pc:spChg chg="mod">
          <ac:chgData name="Sié KAM" userId="df3b014f-ab52-42e7-8f4c-3c0b8545b959" providerId="ADAL" clId="{049F6185-A221-4D61-B585-F6660E8E810A}" dt="2026-03-11T07:50:01.449" v="7369" actId="790"/>
          <ac:spMkLst>
            <pc:docMk/>
            <pc:sldMk cId="338010009" sldId="2147469928"/>
            <ac:spMk id="19" creationId="{194B96E4-C6BF-858F-D8F1-F266B696F16D}"/>
          </ac:spMkLst>
        </pc:spChg>
        <pc:spChg chg="mod">
          <ac:chgData name="Sié KAM" userId="df3b014f-ab52-42e7-8f4c-3c0b8545b959" providerId="ADAL" clId="{049F6185-A221-4D61-B585-F6660E8E810A}" dt="2026-03-11T07:47:22.991" v="7247" actId="20577"/>
          <ac:spMkLst>
            <pc:docMk/>
            <pc:sldMk cId="338010009" sldId="2147469928"/>
            <ac:spMk id="20" creationId="{71FB60FD-BCDE-BE6E-9437-6CAF7C6EA3F0}"/>
          </ac:spMkLst>
        </pc:spChg>
        <pc:spChg chg="mod">
          <ac:chgData name="Sié KAM" userId="df3b014f-ab52-42e7-8f4c-3c0b8545b959" providerId="ADAL" clId="{049F6185-A221-4D61-B585-F6660E8E810A}" dt="2026-03-11T07:50:12.247" v="7370" actId="790"/>
          <ac:spMkLst>
            <pc:docMk/>
            <pc:sldMk cId="338010009" sldId="2147469928"/>
            <ac:spMk id="21" creationId="{DD5B512A-487F-D7A4-6CD5-908C9C2D540A}"/>
          </ac:spMkLst>
        </pc:spChg>
      </pc:sldChg>
      <pc:sldChg chg="add del">
        <pc:chgData name="Sié KAM" userId="df3b014f-ab52-42e7-8f4c-3c0b8545b959" providerId="ADAL" clId="{049F6185-A221-4D61-B585-F6660E8E810A}" dt="2026-03-11T07:26:00.237" v="6883" actId="47"/>
        <pc:sldMkLst>
          <pc:docMk/>
          <pc:sldMk cId="2134671954" sldId="2147469928"/>
        </pc:sldMkLst>
      </pc:sldChg>
      <pc:sldChg chg="modSp add mod">
        <pc:chgData name="Sié KAM" userId="df3b014f-ab52-42e7-8f4c-3c0b8545b959" providerId="ADAL" clId="{049F6185-A221-4D61-B585-F6660E8E810A}" dt="2026-03-11T08:06:40.312" v="7565" actId="6549"/>
        <pc:sldMkLst>
          <pc:docMk/>
          <pc:sldMk cId="2791525477" sldId="2147469929"/>
        </pc:sldMkLst>
        <pc:spChg chg="mod">
          <ac:chgData name="Sié KAM" userId="df3b014f-ab52-42e7-8f4c-3c0b8545b959" providerId="ADAL" clId="{049F6185-A221-4D61-B585-F6660E8E810A}" dt="2026-03-11T08:05:08.312" v="7516" actId="790"/>
          <ac:spMkLst>
            <pc:docMk/>
            <pc:sldMk cId="2791525477" sldId="2147469929"/>
            <ac:spMk id="20" creationId="{384E0BF7-B249-F964-DB8A-8AF1BBFE16C3}"/>
          </ac:spMkLst>
        </pc:spChg>
        <pc:spChg chg="mod">
          <ac:chgData name="Sié KAM" userId="df3b014f-ab52-42e7-8f4c-3c0b8545b959" providerId="ADAL" clId="{049F6185-A221-4D61-B585-F6660E8E810A}" dt="2026-03-11T08:06:40.312" v="7565" actId="6549"/>
          <ac:spMkLst>
            <pc:docMk/>
            <pc:sldMk cId="2791525477" sldId="2147469929"/>
            <ac:spMk id="21" creationId="{CBC92D48-E284-7E2E-A166-48446AEFEEA8}"/>
          </ac:spMkLst>
        </pc:spChg>
      </pc:sldChg>
      <pc:sldChg chg="modSp add mod">
        <pc:chgData name="Sié KAM" userId="df3b014f-ab52-42e7-8f4c-3c0b8545b959" providerId="ADAL" clId="{049F6185-A221-4D61-B585-F6660E8E810A}" dt="2026-03-11T08:03:59.688" v="7509" actId="20577"/>
        <pc:sldMkLst>
          <pc:docMk/>
          <pc:sldMk cId="4229671872" sldId="2147469930"/>
        </pc:sldMkLst>
        <pc:spChg chg="mod">
          <ac:chgData name="Sié KAM" userId="df3b014f-ab52-42e7-8f4c-3c0b8545b959" providerId="ADAL" clId="{049F6185-A221-4D61-B585-F6660E8E810A}" dt="2026-03-11T08:03:59.688" v="7509" actId="20577"/>
          <ac:spMkLst>
            <pc:docMk/>
            <pc:sldMk cId="4229671872" sldId="2147469930"/>
            <ac:spMk id="7" creationId="{D4A6FE10-F317-117E-4765-023D628E9A42}"/>
          </ac:spMkLst>
        </pc:spChg>
        <pc:spChg chg="mod">
          <ac:chgData name="Sié KAM" userId="df3b014f-ab52-42e7-8f4c-3c0b8545b959" providerId="ADAL" clId="{049F6185-A221-4D61-B585-F6660E8E810A}" dt="2026-03-11T07:52:59.136" v="7386" actId="20577"/>
          <ac:spMkLst>
            <pc:docMk/>
            <pc:sldMk cId="4229671872" sldId="2147469930"/>
            <ac:spMk id="22" creationId="{A597C349-D7B0-CB7D-DC06-97ABAB629313}"/>
          </ac:spMkLst>
        </pc:spChg>
        <pc:spChg chg="mod">
          <ac:chgData name="Sié KAM" userId="df3b014f-ab52-42e7-8f4c-3c0b8545b959" providerId="ADAL" clId="{049F6185-A221-4D61-B585-F6660E8E810A}" dt="2026-03-11T07:55:51.422" v="7462" actId="20577"/>
          <ac:spMkLst>
            <pc:docMk/>
            <pc:sldMk cId="4229671872" sldId="2147469930"/>
            <ac:spMk id="23" creationId="{C00DAF06-DBE6-2945-6C09-68E172DFAF5C}"/>
          </ac:spMkLst>
        </pc:spChg>
      </pc:sldChg>
      <pc:sldChg chg="modSp add del mod setBg">
        <pc:chgData name="Sié KAM" userId="df3b014f-ab52-42e7-8f4c-3c0b8545b959" providerId="ADAL" clId="{049F6185-A221-4D61-B585-F6660E8E810A}" dt="2026-03-11T07:30:49.854" v="6910" actId="20577"/>
        <pc:sldMkLst>
          <pc:docMk/>
          <pc:sldMk cId="173112361" sldId="2147469932"/>
        </pc:sldMkLst>
        <pc:spChg chg="mod">
          <ac:chgData name="Sié KAM" userId="df3b014f-ab52-42e7-8f4c-3c0b8545b959" providerId="ADAL" clId="{049F6185-A221-4D61-B585-F6660E8E810A}" dt="2026-03-11T07:30:49.854" v="6910" actId="20577"/>
          <ac:spMkLst>
            <pc:docMk/>
            <pc:sldMk cId="173112361" sldId="2147469932"/>
            <ac:spMk id="5" creationId="{727F05EF-6A01-1C21-7E3E-371FCBD13B31}"/>
          </ac:spMkLst>
        </pc:spChg>
      </pc:sldChg>
      <pc:sldChg chg="modSp add del mod setBg">
        <pc:chgData name="Sié KAM" userId="df3b014f-ab52-42e7-8f4c-3c0b8545b959" providerId="ADAL" clId="{049F6185-A221-4D61-B585-F6660E8E810A}" dt="2026-03-11T07:40:24.386" v="7091" actId="790"/>
        <pc:sldMkLst>
          <pc:docMk/>
          <pc:sldMk cId="2776271109" sldId="2147469933"/>
        </pc:sldMkLst>
        <pc:spChg chg="mod">
          <ac:chgData name="Sié KAM" userId="df3b014f-ab52-42e7-8f4c-3c0b8545b959" providerId="ADAL" clId="{049F6185-A221-4D61-B585-F6660E8E810A}" dt="2026-03-11T07:31:42.175" v="6928"/>
          <ac:spMkLst>
            <pc:docMk/>
            <pc:sldMk cId="2776271109" sldId="2147469933"/>
            <ac:spMk id="2" creationId="{385FCBD2-04CF-D873-AF80-83FDA08F5600}"/>
          </ac:spMkLst>
        </pc:spChg>
        <pc:spChg chg="mod">
          <ac:chgData name="Sié KAM" userId="df3b014f-ab52-42e7-8f4c-3c0b8545b959" providerId="ADAL" clId="{049F6185-A221-4D61-B585-F6660E8E810A}" dt="2026-03-11T07:40:24.386" v="7091" actId="790"/>
          <ac:spMkLst>
            <pc:docMk/>
            <pc:sldMk cId="2776271109" sldId="2147469933"/>
            <ac:spMk id="12" creationId="{0FE021B1-645B-EBDD-DDF6-1776EA143299}"/>
          </ac:spMkLst>
        </pc:spChg>
      </pc:sldChg>
      <pc:sldChg chg="modSp add mod">
        <pc:chgData name="Sié KAM" userId="df3b014f-ab52-42e7-8f4c-3c0b8545b959" providerId="ADAL" clId="{049F6185-A221-4D61-B585-F6660E8E810A}" dt="2026-03-11T08:08:23.662" v="7591" actId="20577"/>
        <pc:sldMkLst>
          <pc:docMk/>
          <pc:sldMk cId="270230198" sldId="2147469934"/>
        </pc:sldMkLst>
        <pc:graphicFrameChg chg="modGraphic">
          <ac:chgData name="Sié KAM" userId="df3b014f-ab52-42e7-8f4c-3c0b8545b959" providerId="ADAL" clId="{049F6185-A221-4D61-B585-F6660E8E810A}" dt="2026-03-11T08:08:23.662" v="7591" actId="20577"/>
          <ac:graphicFrameMkLst>
            <pc:docMk/>
            <pc:sldMk cId="270230198" sldId="2147469934"/>
            <ac:graphicFrameMk id="6" creationId="{FC1EC5BE-F83E-BB56-6337-70D20DC9E9D3}"/>
          </ac:graphicFrameMkLst>
        </pc:graphicFrameChg>
      </pc:sldChg>
    </pc:docChg>
  </pc:docChgLst>
  <pc:docChgLst>
    <pc:chgData name="Ali Mohammed GREMA" userId="ec554bde-e9fc-412c-8f3f-c9a10683bee9" providerId="ADAL" clId="{A844DC1A-607E-4257-976D-1C5C7FB7ED5A}"/>
    <pc:docChg chg="undo custSel modSld">
      <pc:chgData name="Ali Mohammed GREMA" userId="ec554bde-e9fc-412c-8f3f-c9a10683bee9" providerId="ADAL" clId="{A844DC1A-607E-4257-976D-1C5C7FB7ED5A}" dt="2026-02-19T14:58:10.511" v="319" actId="20577"/>
      <pc:docMkLst>
        <pc:docMk/>
      </pc:docMkLst>
      <pc:sldChg chg="modSp mod">
        <pc:chgData name="Ali Mohammed GREMA" userId="ec554bde-e9fc-412c-8f3f-c9a10683bee9" providerId="ADAL" clId="{A844DC1A-607E-4257-976D-1C5C7FB7ED5A}" dt="2026-02-19T14:19:35.898" v="9" actId="14100"/>
        <pc:sldMkLst>
          <pc:docMk/>
          <pc:sldMk cId="1194646379" sldId="2147469920"/>
        </pc:sldMkLst>
        <pc:spChg chg="mod">
          <ac:chgData name="Ali Mohammed GREMA" userId="ec554bde-e9fc-412c-8f3f-c9a10683bee9" providerId="ADAL" clId="{A844DC1A-607E-4257-976D-1C5C7FB7ED5A}" dt="2026-02-19T14:19:18.677" v="3" actId="20577"/>
          <ac:spMkLst>
            <pc:docMk/>
            <pc:sldMk cId="1194646379" sldId="2147469920"/>
            <ac:spMk id="66" creationId="{6B8A48BE-6BC9-CA49-1797-2E68DF1F6105}"/>
          </ac:spMkLst>
        </pc:spChg>
        <pc:spChg chg="mod">
          <ac:chgData name="Ali Mohammed GREMA" userId="ec554bde-e9fc-412c-8f3f-c9a10683bee9" providerId="ADAL" clId="{A844DC1A-607E-4257-976D-1C5C7FB7ED5A}" dt="2026-02-19T14:19:35.898" v="9" actId="14100"/>
          <ac:spMkLst>
            <pc:docMk/>
            <pc:sldMk cId="1194646379" sldId="2147469920"/>
            <ac:spMk id="67" creationId="{FE5F8F81-979F-86A8-D5E6-430DCD7782EE}"/>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image" Target="../media/image1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F801A9-7361-7346-AB98-8E42CA1B0379}" type="doc">
      <dgm:prSet loTypeId="urn:microsoft.com/office/officeart/2005/8/layout/vList3" loCatId="" qsTypeId="urn:microsoft.com/office/officeart/2005/8/quickstyle/simple1" qsCatId="simple" csTypeId="urn:microsoft.com/office/officeart/2005/8/colors/colorful5" csCatId="colorful" phldr="1"/>
      <dgm:spPr/>
      <dgm:t>
        <a:bodyPr/>
        <a:lstStyle/>
        <a:p>
          <a:endParaRPr lang="fr-BJ"/>
        </a:p>
      </dgm:t>
    </dgm:pt>
    <dgm:pt modelId="{457728A7-F45D-DA4C-ADB0-1B94619DFB5A}">
      <dgm:prSet custT="1"/>
      <dgm:spPr>
        <a:xfrm rot="10800000">
          <a:off x="1362865" y="1256354"/>
          <a:ext cx="9437563" cy="966965"/>
        </a:xfrm>
        <a:prstGeom prst="homePlate">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just">
            <a:buNone/>
          </a:pPr>
          <a:r>
            <a:rPr lang="pt-BR" sz="2400" b="1"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Essai de Synchronisation 24-48h (Q1 2026</a:t>
          </a:r>
          <a:r>
            <a:rPr lang="pt-BR" sz="2400" kern="1200" dirty="0">
              <a:solidFill>
                <a:schemeClr val="tx1"/>
              </a:solidFill>
              <a:latin typeface="Source Sans Pro" panose="020B0503030403020204" pitchFamily="34" charset="0"/>
              <a:ea typeface="Source Sans Pro" panose="020B0503030403020204" pitchFamily="34" charset="0"/>
              <a:cs typeface="+mn-cs"/>
            </a:rPr>
            <a:t>)</a:t>
          </a:r>
          <a:endParaRPr lang="en-US" sz="2400" kern="1200" dirty="0">
            <a:solidFill>
              <a:schemeClr val="tx1"/>
            </a:solidFill>
            <a:latin typeface="Source Sans Pro" panose="020B0503030403020204" pitchFamily="34" charset="0"/>
            <a:ea typeface="Source Sans Pro" panose="020B0503030403020204" pitchFamily="34" charset="0"/>
            <a:cs typeface="+mn-cs"/>
          </a:endParaRPr>
        </a:p>
      </dgm:t>
    </dgm:pt>
    <dgm:pt modelId="{C509F733-5EAD-DD4B-8EFC-F0B12C8222DA}" type="sibTrans" cxnId="{F787292F-B13B-8046-AAD0-D07DA77D523E}">
      <dgm:prSet/>
      <dgm:spPr/>
      <dgm:t>
        <a:bodyPr/>
        <a:lstStyle/>
        <a:p>
          <a:endParaRPr lang="en-US" sz="2000"/>
        </a:p>
      </dgm:t>
    </dgm:pt>
    <dgm:pt modelId="{855A75BC-2FA9-A848-8774-AAAF248F0D59}" type="parTrans" cxnId="{F787292F-B13B-8046-AAD0-D07DA77D523E}">
      <dgm:prSet/>
      <dgm:spPr/>
      <dgm:t>
        <a:bodyPr/>
        <a:lstStyle/>
        <a:p>
          <a:endParaRPr lang="en-US" sz="2000"/>
        </a:p>
      </dgm:t>
    </dgm:pt>
    <dgm:pt modelId="{775416A6-6384-B14F-BAB4-BCE87A15FB81}">
      <dgm:prSet phldrT="[Text]" custT="1"/>
      <dgm:spPr>
        <a:xfrm rot="10800000">
          <a:off x="1378477" y="2511966"/>
          <a:ext cx="9406338" cy="966965"/>
        </a:xfrm>
        <a:prstGeom prst="homePlate">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l">
            <a:buNone/>
          </a:pPr>
          <a:r>
            <a:rPr lang="fr-FR" sz="2400" kern="1200" dirty="0">
              <a:solidFill>
                <a:schemeClr val="tx1"/>
              </a:solidFill>
              <a:latin typeface="Source Sans Pro" panose="020B0503030403020204" pitchFamily="34" charset="0"/>
              <a:ea typeface="Source Sans Pro" panose="020B0503030403020204" pitchFamily="34" charset="0"/>
              <a:cs typeface="+mn-cs"/>
            </a:rPr>
            <a:t> </a:t>
          </a:r>
          <a:r>
            <a:rPr lang="fr-FR" sz="2400" b="1"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Synchronisation permanente </a:t>
          </a:r>
          <a:r>
            <a:rPr lang="pt-BR" sz="2400" b="1"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(Q2 2026</a:t>
          </a:r>
          <a:r>
            <a:rPr lang="pt-BR" sz="2400" kern="1200" dirty="0">
              <a:solidFill>
                <a:schemeClr val="tx1"/>
              </a:solidFill>
              <a:latin typeface="Source Sans Pro" panose="020B0503030403020204" pitchFamily="34" charset="0"/>
              <a:ea typeface="Source Sans Pro" panose="020B0503030403020204" pitchFamily="34" charset="0"/>
              <a:cs typeface="+mn-cs"/>
            </a:rPr>
            <a:t>)</a:t>
          </a:r>
          <a:endParaRPr lang="fr-FR" sz="2400" b="1"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endParaRPr>
        </a:p>
      </dgm:t>
    </dgm:pt>
    <dgm:pt modelId="{22AB57C0-04ED-B64A-ADB2-45B05AA1446A}" type="sibTrans" cxnId="{94EA4344-88A8-3240-9E21-3E30479694F1}">
      <dgm:prSet/>
      <dgm:spPr/>
      <dgm:t>
        <a:bodyPr/>
        <a:lstStyle/>
        <a:p>
          <a:endParaRPr lang="en-US" sz="2000"/>
        </a:p>
      </dgm:t>
    </dgm:pt>
    <dgm:pt modelId="{3C4B8554-656E-F64B-A498-647DEE64E734}" type="parTrans" cxnId="{94EA4344-88A8-3240-9E21-3E30479694F1}">
      <dgm:prSet/>
      <dgm:spPr/>
      <dgm:t>
        <a:bodyPr/>
        <a:lstStyle/>
        <a:p>
          <a:endParaRPr lang="en-US" sz="2000"/>
        </a:p>
      </dgm:t>
    </dgm:pt>
    <dgm:pt modelId="{0FF540EC-606D-214A-B464-1970175265EC}" type="pres">
      <dgm:prSet presAssocID="{6AF801A9-7361-7346-AB98-8E42CA1B0379}" presName="linearFlow" presStyleCnt="0">
        <dgm:presLayoutVars>
          <dgm:dir/>
          <dgm:resizeHandles val="exact"/>
        </dgm:presLayoutVars>
      </dgm:prSet>
      <dgm:spPr/>
    </dgm:pt>
    <dgm:pt modelId="{08E5FEED-4E00-4049-AC71-6DF7242CF7F4}" type="pres">
      <dgm:prSet presAssocID="{457728A7-F45D-DA4C-ADB0-1B94619DFB5A}" presName="composite" presStyleCnt="0"/>
      <dgm:spPr/>
    </dgm:pt>
    <dgm:pt modelId="{EF9E7C67-CDE5-AE48-8C35-782280D1DD8A}" type="pres">
      <dgm:prSet presAssocID="{457728A7-F45D-DA4C-ADB0-1B94619DFB5A}" presName="imgShp" presStyleLbl="fgImgPlace1" presStyleIdx="0" presStyleCnt="2" custLinFactNeighborX="-82470" custLinFactNeighborY="2367"/>
      <dgm:spPr>
        <a:xfrm>
          <a:off x="605103" y="1279242"/>
          <a:ext cx="966965" cy="96696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gm:spPr>
    </dgm:pt>
    <dgm:pt modelId="{E0C7FD40-EDF4-F849-9616-F54ACBE0F355}" type="pres">
      <dgm:prSet presAssocID="{457728A7-F45D-DA4C-ADB0-1B94619DFB5A}" presName="txShp" presStyleLbl="node1" presStyleIdx="0" presStyleCnt="2" custScaleX="126038" custLinFactNeighborX="6032">
        <dgm:presLayoutVars>
          <dgm:bulletEnabled val="1"/>
        </dgm:presLayoutVars>
      </dgm:prSet>
      <dgm:spPr/>
    </dgm:pt>
    <dgm:pt modelId="{057D0D64-0F2C-8A49-9197-57A9D5C33215}" type="pres">
      <dgm:prSet presAssocID="{C509F733-5EAD-DD4B-8EFC-F0B12C8222DA}" presName="spacing" presStyleCnt="0"/>
      <dgm:spPr/>
    </dgm:pt>
    <dgm:pt modelId="{B1A5051D-646E-A94D-AF14-D10C7DC0EB78}" type="pres">
      <dgm:prSet presAssocID="{775416A6-6384-B14F-BAB4-BCE87A15FB81}" presName="composite" presStyleCnt="0"/>
      <dgm:spPr/>
    </dgm:pt>
    <dgm:pt modelId="{8A2EB2AB-DD6C-7A42-BE35-8B93D7EBB474}" type="pres">
      <dgm:prSet presAssocID="{775416A6-6384-B14F-BAB4-BCE87A15FB81}" presName="imgShp" presStyleLbl="fgImgPlace1" presStyleIdx="1" presStyleCnt="2" custLinFactNeighborX="-82464"/>
      <dgm:spPr>
        <a:xfrm>
          <a:off x="605161" y="2511966"/>
          <a:ext cx="966965" cy="966965"/>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gm:spPr>
    </dgm:pt>
    <dgm:pt modelId="{2B1FC003-F145-0D4E-A41C-93CDA7712395}" type="pres">
      <dgm:prSet presAssocID="{775416A6-6384-B14F-BAB4-BCE87A15FB81}" presName="txShp" presStyleLbl="node1" presStyleIdx="1" presStyleCnt="2" custScaleX="125621" custLinFactNeighborX="6032">
        <dgm:presLayoutVars>
          <dgm:bulletEnabled val="1"/>
        </dgm:presLayoutVars>
      </dgm:prSet>
      <dgm:spPr/>
    </dgm:pt>
  </dgm:ptLst>
  <dgm:cxnLst>
    <dgm:cxn modelId="{F787292F-B13B-8046-AAD0-D07DA77D523E}" srcId="{6AF801A9-7361-7346-AB98-8E42CA1B0379}" destId="{457728A7-F45D-DA4C-ADB0-1B94619DFB5A}" srcOrd="0" destOrd="0" parTransId="{855A75BC-2FA9-A848-8774-AAAF248F0D59}" sibTransId="{C509F733-5EAD-DD4B-8EFC-F0B12C8222DA}"/>
    <dgm:cxn modelId="{94EA4344-88A8-3240-9E21-3E30479694F1}" srcId="{6AF801A9-7361-7346-AB98-8E42CA1B0379}" destId="{775416A6-6384-B14F-BAB4-BCE87A15FB81}" srcOrd="1" destOrd="0" parTransId="{3C4B8554-656E-F64B-A498-647DEE64E734}" sibTransId="{22AB57C0-04ED-B64A-ADB2-45B05AA1446A}"/>
    <dgm:cxn modelId="{9C15FADD-1EBD-2846-AF1A-DDF8F0FC47A6}" type="presOf" srcId="{775416A6-6384-B14F-BAB4-BCE87A15FB81}" destId="{2B1FC003-F145-0D4E-A41C-93CDA7712395}" srcOrd="0" destOrd="0" presId="urn:microsoft.com/office/officeart/2005/8/layout/vList3"/>
    <dgm:cxn modelId="{29CC76E0-8F79-714D-8CA5-9DEBBA238C4A}" type="presOf" srcId="{457728A7-F45D-DA4C-ADB0-1B94619DFB5A}" destId="{E0C7FD40-EDF4-F849-9616-F54ACBE0F355}" srcOrd="0" destOrd="0" presId="urn:microsoft.com/office/officeart/2005/8/layout/vList3"/>
    <dgm:cxn modelId="{8695D3E3-38B9-F943-9888-151944303A97}" type="presOf" srcId="{6AF801A9-7361-7346-AB98-8E42CA1B0379}" destId="{0FF540EC-606D-214A-B464-1970175265EC}" srcOrd="0" destOrd="0" presId="urn:microsoft.com/office/officeart/2005/8/layout/vList3"/>
    <dgm:cxn modelId="{AFAB5BD0-F13B-FD4D-8679-C1B13247285B}" type="presParOf" srcId="{0FF540EC-606D-214A-B464-1970175265EC}" destId="{08E5FEED-4E00-4049-AC71-6DF7242CF7F4}" srcOrd="0" destOrd="0" presId="urn:microsoft.com/office/officeart/2005/8/layout/vList3"/>
    <dgm:cxn modelId="{4B377F0E-E8B9-334F-832D-708707E7A52B}" type="presParOf" srcId="{08E5FEED-4E00-4049-AC71-6DF7242CF7F4}" destId="{EF9E7C67-CDE5-AE48-8C35-782280D1DD8A}" srcOrd="0" destOrd="0" presId="urn:microsoft.com/office/officeart/2005/8/layout/vList3"/>
    <dgm:cxn modelId="{1C0EE2C0-84E8-0F47-96AA-601D39458C88}" type="presParOf" srcId="{08E5FEED-4E00-4049-AC71-6DF7242CF7F4}" destId="{E0C7FD40-EDF4-F849-9616-F54ACBE0F355}" srcOrd="1" destOrd="0" presId="urn:microsoft.com/office/officeart/2005/8/layout/vList3"/>
    <dgm:cxn modelId="{0CD40E83-863A-0D40-AC38-108A26228221}" type="presParOf" srcId="{0FF540EC-606D-214A-B464-1970175265EC}" destId="{057D0D64-0F2C-8A49-9197-57A9D5C33215}" srcOrd="1" destOrd="0" presId="urn:microsoft.com/office/officeart/2005/8/layout/vList3"/>
    <dgm:cxn modelId="{AD8D4B9F-86D0-C148-9B73-7DE1D61C4393}" type="presParOf" srcId="{0FF540EC-606D-214A-B464-1970175265EC}" destId="{B1A5051D-646E-A94D-AF14-D10C7DC0EB78}" srcOrd="2" destOrd="0" presId="urn:microsoft.com/office/officeart/2005/8/layout/vList3"/>
    <dgm:cxn modelId="{40720DA1-B2A3-CA48-A872-39152B9DBC4E}" type="presParOf" srcId="{B1A5051D-646E-A94D-AF14-D10C7DC0EB78}" destId="{8A2EB2AB-DD6C-7A42-BE35-8B93D7EBB474}" srcOrd="0" destOrd="0" presId="urn:microsoft.com/office/officeart/2005/8/layout/vList3"/>
    <dgm:cxn modelId="{6BA40E2B-AD04-204D-8ED8-5EF7EB50FCE8}" type="presParOf" srcId="{B1A5051D-646E-A94D-AF14-D10C7DC0EB78}" destId="{2B1FC003-F145-0D4E-A41C-93CDA771239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C7FD40-EDF4-F849-9616-F54ACBE0F355}">
      <dsp:nvSpPr>
        <dsp:cNvPr id="0" name=""/>
        <dsp:cNvSpPr/>
      </dsp:nvSpPr>
      <dsp:spPr>
        <a:xfrm rot="10800000">
          <a:off x="916353" y="1485"/>
          <a:ext cx="5014783" cy="1804699"/>
        </a:xfrm>
        <a:prstGeom prst="homePlate">
          <a:avLst/>
        </a:prstGeom>
        <a:solidFill>
          <a:srgbClr val="5B9BD5">
            <a:hueOff val="-2252848"/>
            <a:satOff val="-5806"/>
            <a:lumOff val="-392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5822" tIns="91440" rIns="170688" bIns="91440" numCol="1" spcCol="1270" anchor="ctr" anchorCtr="0">
          <a:noAutofit/>
        </a:bodyPr>
        <a:lstStyle/>
        <a:p>
          <a:pPr marL="0" lvl="0" indent="0" algn="just" defTabSz="1066800">
            <a:lnSpc>
              <a:spcPct val="90000"/>
            </a:lnSpc>
            <a:spcBef>
              <a:spcPct val="0"/>
            </a:spcBef>
            <a:spcAft>
              <a:spcPct val="35000"/>
            </a:spcAft>
            <a:buNone/>
          </a:pPr>
          <a:r>
            <a:rPr lang="pt-BR" sz="2400" b="1"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Essai de Synchronisation 24-48h (Q1 2026</a:t>
          </a:r>
          <a:r>
            <a:rPr lang="pt-BR" sz="2400" kern="1200" dirty="0">
              <a:solidFill>
                <a:schemeClr val="tx1"/>
              </a:solidFill>
              <a:latin typeface="Source Sans Pro" panose="020B0503030403020204" pitchFamily="34" charset="0"/>
              <a:ea typeface="Source Sans Pro" panose="020B0503030403020204" pitchFamily="34" charset="0"/>
              <a:cs typeface="+mn-cs"/>
            </a:rPr>
            <a:t>)</a:t>
          </a:r>
          <a:endParaRPr lang="en-US" sz="2400" kern="1200" dirty="0">
            <a:solidFill>
              <a:schemeClr val="tx1"/>
            </a:solidFill>
            <a:latin typeface="Source Sans Pro" panose="020B0503030403020204" pitchFamily="34" charset="0"/>
            <a:ea typeface="Source Sans Pro" panose="020B0503030403020204" pitchFamily="34" charset="0"/>
            <a:cs typeface="+mn-cs"/>
          </a:endParaRPr>
        </a:p>
      </dsp:txBody>
      <dsp:txXfrm rot="10800000">
        <a:off x="1367528" y="1485"/>
        <a:ext cx="4563608" cy="1804699"/>
      </dsp:txXfrm>
    </dsp:sp>
    <dsp:sp modelId="{EF9E7C67-CDE5-AE48-8C35-782280D1DD8A}">
      <dsp:nvSpPr>
        <dsp:cNvPr id="0" name=""/>
        <dsp:cNvSpPr/>
      </dsp:nvSpPr>
      <dsp:spPr>
        <a:xfrm>
          <a:off x="0" y="44202"/>
          <a:ext cx="1804699" cy="18046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B1FC003-F145-0D4E-A41C-93CDA7712395}">
      <dsp:nvSpPr>
        <dsp:cNvPr id="0" name=""/>
        <dsp:cNvSpPr/>
      </dsp:nvSpPr>
      <dsp:spPr>
        <a:xfrm rot="10800000">
          <a:off x="928797" y="2344900"/>
          <a:ext cx="4998191" cy="1804699"/>
        </a:xfrm>
        <a:prstGeom prst="homePlate">
          <a:avLst/>
        </a:prstGeom>
        <a:solidFill>
          <a:srgbClr val="5B9BD5">
            <a:hueOff val="-4505695"/>
            <a:satOff val="-11613"/>
            <a:lumOff val="-784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95822" tIns="91440" rIns="170688" bIns="91440" numCol="1" spcCol="1270" anchor="ctr" anchorCtr="0">
          <a:noAutofit/>
        </a:bodyPr>
        <a:lstStyle/>
        <a:p>
          <a:pPr marL="0" lvl="0" indent="0" algn="l" defTabSz="1066800">
            <a:lnSpc>
              <a:spcPct val="90000"/>
            </a:lnSpc>
            <a:spcBef>
              <a:spcPct val="0"/>
            </a:spcBef>
            <a:spcAft>
              <a:spcPct val="35000"/>
            </a:spcAft>
            <a:buNone/>
          </a:pPr>
          <a:r>
            <a:rPr lang="fr-FR" sz="2400" kern="1200" dirty="0">
              <a:solidFill>
                <a:schemeClr val="tx1"/>
              </a:solidFill>
              <a:latin typeface="Source Sans Pro" panose="020B0503030403020204" pitchFamily="34" charset="0"/>
              <a:ea typeface="Source Sans Pro" panose="020B0503030403020204" pitchFamily="34" charset="0"/>
              <a:cs typeface="+mn-cs"/>
            </a:rPr>
            <a:t> </a:t>
          </a:r>
          <a:r>
            <a:rPr lang="fr-FR" sz="2400" b="1"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Synchronisation permanente </a:t>
          </a:r>
          <a:r>
            <a:rPr lang="pt-BR" sz="2400" b="1"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rPr>
            <a:t>(Q2 2026</a:t>
          </a:r>
          <a:r>
            <a:rPr lang="pt-BR" sz="2400" kern="1200" dirty="0">
              <a:solidFill>
                <a:schemeClr val="tx1"/>
              </a:solidFill>
              <a:latin typeface="Source Sans Pro" panose="020B0503030403020204" pitchFamily="34" charset="0"/>
              <a:ea typeface="Source Sans Pro" panose="020B0503030403020204" pitchFamily="34" charset="0"/>
              <a:cs typeface="+mn-cs"/>
            </a:rPr>
            <a:t>)</a:t>
          </a:r>
          <a:endParaRPr lang="fr-FR" sz="2400" b="1" kern="1200" dirty="0">
            <a:solidFill>
              <a:schemeClr val="tx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mn-cs"/>
          </a:endParaRPr>
        </a:p>
      </dsp:txBody>
      <dsp:txXfrm rot="10800000">
        <a:off x="1379972" y="2344900"/>
        <a:ext cx="4547016" cy="1804699"/>
      </dsp:txXfrm>
    </dsp:sp>
    <dsp:sp modelId="{8A2EB2AB-DD6C-7A42-BE35-8B93D7EBB474}">
      <dsp:nvSpPr>
        <dsp:cNvPr id="0" name=""/>
        <dsp:cNvSpPr/>
      </dsp:nvSpPr>
      <dsp:spPr>
        <a:xfrm>
          <a:off x="0" y="2344900"/>
          <a:ext cx="1804699" cy="180469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F7A681-3E4D-4104-8B95-8996CF7FD92F}" type="datetimeFigureOut">
              <a:rPr lang="fr-FR" smtClean="0"/>
              <a:t>11/03/2026</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E7D95E-E55F-4994-8497-20EEB9BFF26A}" type="slidenum">
              <a:rPr lang="fr-FR" smtClean="0"/>
              <a:t>‹N°›</a:t>
            </a:fld>
            <a:endParaRPr lang="fr-FR"/>
          </a:p>
        </p:txBody>
      </p:sp>
    </p:spTree>
    <p:extLst>
      <p:ext uri="{BB962C8B-B14F-4D97-AF65-F5344CB8AC3E}">
        <p14:creationId xmlns:p14="http://schemas.microsoft.com/office/powerpoint/2010/main" val="37770670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J" dirty="0"/>
          </a:p>
        </p:txBody>
      </p:sp>
      <p:sp>
        <p:nvSpPr>
          <p:cNvPr id="4" name="Espace réservé du numéro de diapositive 3"/>
          <p:cNvSpPr>
            <a:spLocks noGrp="1"/>
          </p:cNvSpPr>
          <p:nvPr>
            <p:ph type="sldNum" sz="quarter" idx="5"/>
          </p:nvPr>
        </p:nvSpPr>
        <p:spPr/>
        <p:txBody>
          <a:bodyPr/>
          <a:lstStyle/>
          <a:p>
            <a:fld id="{84E7D95E-E55F-4994-8497-20EEB9BFF26A}" type="slidenum">
              <a:rPr lang="fr-FR" smtClean="0"/>
              <a:t>2</a:t>
            </a:fld>
            <a:endParaRPr lang="fr-FR"/>
          </a:p>
        </p:txBody>
      </p:sp>
    </p:spTree>
    <p:extLst>
      <p:ext uri="{BB962C8B-B14F-4D97-AF65-F5344CB8AC3E}">
        <p14:creationId xmlns:p14="http://schemas.microsoft.com/office/powerpoint/2010/main" val="9610699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853C7-001E-F179-1794-7930AD4307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47CC0-D04B-5209-6F3B-E1C6512A8057}"/>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678789E2-5B5B-A89A-C3BC-793925FC74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F5C9AF1-2395-57F9-3CD5-B7E2AA9CC0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505C70-0318-4332-B8BB-B14E8BA8990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264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793F8-CFFB-099D-C855-8D94C8CFA0A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F8729CC-652A-903B-C7C7-F2F24C184DDE}"/>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C3FB98F-D5AB-9018-1C48-333215C83D09}"/>
              </a:ext>
            </a:extLst>
          </p:cNvPr>
          <p:cNvSpPr>
            <a:spLocks noGrp="1"/>
          </p:cNvSpPr>
          <p:nvPr>
            <p:ph type="body" idx="1"/>
          </p:nvPr>
        </p:nvSpPr>
        <p:spPr/>
        <p:txBody>
          <a:bodyPr/>
          <a:lstStyle/>
          <a:p>
            <a:endParaRPr lang="fr-BJ" dirty="0"/>
          </a:p>
        </p:txBody>
      </p:sp>
      <p:sp>
        <p:nvSpPr>
          <p:cNvPr id="4" name="Espace réservé du numéro de diapositive 3">
            <a:extLst>
              <a:ext uri="{FF2B5EF4-FFF2-40B4-BE49-F238E27FC236}">
                <a16:creationId xmlns:a16="http://schemas.microsoft.com/office/drawing/2014/main" id="{52D2A9F9-9158-6F00-56E0-7143B18F86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7D95E-E55F-4994-8497-20EEB9BFF26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3982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2918928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905381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412970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A6A15-6E39-4FFA-B5DC-89EB633E6DC2}"/>
              </a:ext>
            </a:extLst>
          </p:cNvPr>
          <p:cNvSpPr>
            <a:spLocks noGrp="1"/>
          </p:cNvSpPr>
          <p:nvPr>
            <p:ph type="ctrTitle"/>
          </p:nvPr>
        </p:nvSpPr>
        <p:spPr>
          <a:xfrm>
            <a:off x="1638300" y="1371600"/>
            <a:ext cx="8127574" cy="2736443"/>
          </a:xfrm>
        </p:spPr>
        <p:txBody>
          <a:bodyPr anchor="b">
            <a:normAutofit/>
          </a:bodyPr>
          <a:lstStyle>
            <a:lvl1pPr algn="l">
              <a:defRPr sz="44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9A169311-3201-45EC-B973-82EC27DA529A}"/>
              </a:ext>
            </a:extLst>
          </p:cNvPr>
          <p:cNvSpPr>
            <a:spLocks noGrp="1"/>
          </p:cNvSpPr>
          <p:nvPr>
            <p:ph type="subTitle" idx="1"/>
          </p:nvPr>
        </p:nvSpPr>
        <p:spPr>
          <a:xfrm>
            <a:off x="1638300" y="4299358"/>
            <a:ext cx="8127574" cy="1187042"/>
          </a:xfrm>
        </p:spPr>
        <p:txBody>
          <a:bodyPr>
            <a:normAutofit/>
          </a:bodyPr>
          <a:lstStyle>
            <a:lvl1pPr marL="0" indent="0" algn="l">
              <a:buNone/>
              <a:defRPr sz="1800" cap="all" spc="2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a:extLst>
              <a:ext uri="{FF2B5EF4-FFF2-40B4-BE49-F238E27FC236}">
                <a16:creationId xmlns:a16="http://schemas.microsoft.com/office/drawing/2014/main" id="{629AE4B9-EDEF-4A2C-B464-332C5C624F1D}"/>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62B4C951-4861-4549-8E72-CEECA89E4DD7}"/>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FF2E1401-5637-41BC-AC21-891056450A28}"/>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312466217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214932318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2574566570"/>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fr-BJ"/>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17456406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fr-BJ"/>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2744809509"/>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fr-BJ"/>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EAEE04CE-773D-2C4E-8719-6A9A2D80C689}" type="slidenum">
              <a:rPr lang="fr-BJ" smtClean="0"/>
              <a:t>‹N°›</a:t>
            </a:fld>
            <a:endParaRPr lang="fr-BJ"/>
          </a:p>
        </p:txBody>
      </p:sp>
      <p:pic>
        <p:nvPicPr>
          <p:cNvPr id="6" name="Picture 33">
            <a:extLst>
              <a:ext uri="{FF2B5EF4-FFF2-40B4-BE49-F238E27FC236}">
                <a16:creationId xmlns:a16="http://schemas.microsoft.com/office/drawing/2014/main" id="{85CBE8DA-3CB2-E4E8-F82A-D4FF4A0269A1}"/>
              </a:ext>
            </a:extLst>
          </p:cNvPr>
          <p:cNvPicPr>
            <a:picLocks noChangeAspect="1"/>
          </p:cNvPicPr>
          <p:nvPr/>
        </p:nvPicPr>
        <p:blipFill>
          <a:blip r:embed="rId2"/>
          <a:stretch>
            <a:fillRect/>
          </a:stretch>
        </p:blipFill>
        <p:spPr>
          <a:xfrm>
            <a:off x="0" y="-40993"/>
            <a:ext cx="12192000" cy="6898993"/>
          </a:xfrm>
          <a:prstGeom prst="rect">
            <a:avLst/>
          </a:prstGeom>
        </p:spPr>
      </p:pic>
      <p:sp>
        <p:nvSpPr>
          <p:cNvPr id="7" name="bk object 18">
            <a:extLst>
              <a:ext uri="{FF2B5EF4-FFF2-40B4-BE49-F238E27FC236}">
                <a16:creationId xmlns:a16="http://schemas.microsoft.com/office/drawing/2014/main" id="{71F72833-036F-68D0-DC08-78F95811E16E}"/>
              </a:ext>
            </a:extLst>
          </p:cNvPr>
          <p:cNvSpPr/>
          <p:nvPr/>
        </p:nvSpPr>
        <p:spPr>
          <a:xfrm>
            <a:off x="1399795" y="1162050"/>
            <a:ext cx="0" cy="4503420"/>
          </a:xfrm>
          <a:custGeom>
            <a:avLst/>
            <a:gdLst/>
            <a:ahLst/>
            <a:cxnLst/>
            <a:rect l="l" t="t" r="r" b="b"/>
            <a:pathLst>
              <a:path h="4503420">
                <a:moveTo>
                  <a:pt x="0" y="4503420"/>
                </a:moveTo>
                <a:lnTo>
                  <a:pt x="0" y="0"/>
                </a:lnTo>
                <a:lnTo>
                  <a:pt x="0" y="4503420"/>
                </a:lnTo>
                <a:close/>
              </a:path>
            </a:pathLst>
          </a:custGeom>
          <a:solidFill>
            <a:srgbClr val="FFFFFF"/>
          </a:solidFill>
        </p:spPr>
        <p:txBody>
          <a:bodyPr wrap="square" lIns="0" tIns="0" rIns="0" bIns="0" rtlCol="0"/>
          <a:lstStyle/>
          <a:p>
            <a:endParaRPr sz="1800"/>
          </a:p>
        </p:txBody>
      </p:sp>
      <p:sp>
        <p:nvSpPr>
          <p:cNvPr id="8" name="bk object 22">
            <a:extLst>
              <a:ext uri="{FF2B5EF4-FFF2-40B4-BE49-F238E27FC236}">
                <a16:creationId xmlns:a16="http://schemas.microsoft.com/office/drawing/2014/main" id="{D0BC8279-81ED-B356-D847-65709E90BA1D}"/>
              </a:ext>
            </a:extLst>
          </p:cNvPr>
          <p:cNvSpPr/>
          <p:nvPr/>
        </p:nvSpPr>
        <p:spPr>
          <a:xfrm>
            <a:off x="1937285" y="2290612"/>
            <a:ext cx="9046944" cy="2583543"/>
          </a:xfrm>
          <a:prstGeom prst="rect">
            <a:avLst/>
          </a:prstGeom>
          <a:gradFill flip="none" rotWithShape="1">
            <a:gsLst>
              <a:gs pos="3000">
                <a:srgbClr val="002600"/>
              </a:gs>
              <a:gs pos="37000">
                <a:srgbClr val="0A840A"/>
              </a:gs>
              <a:gs pos="68000">
                <a:srgbClr val="33CC33"/>
              </a:gs>
              <a:gs pos="88000">
                <a:srgbClr val="66FF66"/>
              </a:gs>
              <a:gs pos="100000">
                <a:srgbClr val="00FF00"/>
              </a:gs>
            </a:gsLst>
            <a:lin ang="2700000" scaled="1"/>
            <a:tileRect/>
          </a:gradFill>
        </p:spPr>
        <p:txBody>
          <a:bodyPr wrap="square" lIns="0" tIns="0" rIns="0" bIns="0" rtlCol="0"/>
          <a:lstStyle/>
          <a:p>
            <a:endParaRPr lang="en-US" sz="1800"/>
          </a:p>
        </p:txBody>
      </p:sp>
      <p:sp>
        <p:nvSpPr>
          <p:cNvPr id="9" name="bk object 21">
            <a:extLst>
              <a:ext uri="{FF2B5EF4-FFF2-40B4-BE49-F238E27FC236}">
                <a16:creationId xmlns:a16="http://schemas.microsoft.com/office/drawing/2014/main" id="{D369B03C-C17C-0502-C074-B22404E21B37}"/>
              </a:ext>
            </a:extLst>
          </p:cNvPr>
          <p:cNvSpPr/>
          <p:nvPr/>
        </p:nvSpPr>
        <p:spPr>
          <a:xfrm>
            <a:off x="2205840" y="2514488"/>
            <a:ext cx="8509835" cy="2135786"/>
          </a:xfrm>
          <a:custGeom>
            <a:avLst/>
            <a:gdLst/>
            <a:ahLst/>
            <a:cxnLst/>
            <a:rect l="l" t="t" r="r" b="b"/>
            <a:pathLst>
              <a:path w="9394190" h="4503420">
                <a:moveTo>
                  <a:pt x="0" y="4503420"/>
                </a:moveTo>
                <a:lnTo>
                  <a:pt x="9393936" y="4503420"/>
                </a:lnTo>
                <a:lnTo>
                  <a:pt x="9393936" y="0"/>
                </a:lnTo>
                <a:lnTo>
                  <a:pt x="0" y="0"/>
                </a:lnTo>
                <a:lnTo>
                  <a:pt x="0" y="4503420"/>
                </a:lnTo>
                <a:close/>
              </a:path>
            </a:pathLst>
          </a:custGeom>
          <a:solidFill>
            <a:srgbClr val="FFFFFF"/>
          </a:solidFill>
        </p:spPr>
        <p:txBody>
          <a:bodyPr wrap="square" lIns="0" tIns="0" rIns="0" bIns="0" rtlCol="0"/>
          <a:lstStyle/>
          <a:p>
            <a:endParaRPr sz="1800" dirty="0"/>
          </a:p>
        </p:txBody>
      </p:sp>
    </p:spTree>
    <p:extLst>
      <p:ext uri="{BB962C8B-B14F-4D97-AF65-F5344CB8AC3E}">
        <p14:creationId xmlns:p14="http://schemas.microsoft.com/office/powerpoint/2010/main" val="27903279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fr-BJ"/>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24706990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fr-BJ"/>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4035570097"/>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B3747-9ADB-4FCC-89CE-6E84D13475D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DAEC9C6-5D7D-4249-8820-D4C99D0AE82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421F35F7-46A1-40A9-ACD7-C4923992674A}"/>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FA345637-B780-4999-A87D-0039BC5A94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D9777F-E471-4CC5-B27B-137CB061E28E}"/>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19003507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GB"/>
              <a:t>Click to edit Master title style</a:t>
            </a:r>
            <a:endParaRPr lang="en-US" dirty="0"/>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fr-BJ"/>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1613663149"/>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D0E6-AD36-493C-9DC3-5ACC2059EC93}"/>
              </a:ext>
            </a:extLst>
          </p:cNvPr>
          <p:cNvSpPr>
            <a:spLocks noGrp="1"/>
          </p:cNvSpPr>
          <p:nvPr>
            <p:ph type="title"/>
          </p:nvPr>
        </p:nvSpPr>
        <p:spPr>
          <a:xfrm>
            <a:off x="1638299" y="685800"/>
            <a:ext cx="8915402" cy="1371600"/>
          </a:xfrm>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10B8558-FA83-4F6C-A6D1-2DF9D3F74BD6}"/>
              </a:ext>
            </a:extLst>
          </p:cNvPr>
          <p:cNvSpPr>
            <a:spLocks noGrp="1"/>
          </p:cNvSpPr>
          <p:nvPr>
            <p:ph type="body" orient="vert" idx="1"/>
          </p:nvPr>
        </p:nvSpPr>
        <p:spPr>
          <a:xfrm>
            <a:off x="1638299" y="2057399"/>
            <a:ext cx="8915401" cy="4114801"/>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DB6DE619-0CC6-4480-ABDE-277D36BDFCBB}"/>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140791E6-BE35-4ECA-8AD1-E8EC09B8562E}"/>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61F94606-B928-42D6-85CC-9576F60E3B5C}"/>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2740024425"/>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F18D8A-5002-491C-922A-E9624E2DBD6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5882C6-2BE9-4E25-B8BB-A2346A2B0B6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C7BEFF9-B3BC-4C07-BF6C-2E3C91B54B78}"/>
              </a:ext>
            </a:extLst>
          </p:cNvPr>
          <p:cNvSpPr>
            <a:spLocks noGrp="1"/>
          </p:cNvSpPr>
          <p:nvPr>
            <p:ph type="dt" sz="half" idx="10"/>
          </p:nvPr>
        </p:nvSpPr>
        <p:spPr/>
        <p:txBody>
          <a:body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CE0F4CF6-CDF1-4AFD-8319-71FD4FED4F8B}"/>
              </a:ext>
            </a:extLst>
          </p:cNvPr>
          <p:cNvSpPr>
            <a:spLocks noGrp="1"/>
          </p:cNvSpPr>
          <p:nvPr>
            <p:ph type="ftr" sz="quarter" idx="11"/>
          </p:nvPr>
        </p:nvSpPr>
        <p:spPr/>
        <p:txBody>
          <a:bodyPr/>
          <a:lstStyle/>
          <a:p>
            <a:endParaRPr lang="fr-BJ"/>
          </a:p>
        </p:txBody>
      </p:sp>
      <p:sp>
        <p:nvSpPr>
          <p:cNvPr id="6" name="Slide Number Placeholder 5">
            <a:extLst>
              <a:ext uri="{FF2B5EF4-FFF2-40B4-BE49-F238E27FC236}">
                <a16:creationId xmlns:a16="http://schemas.microsoft.com/office/drawing/2014/main" id="{2E01A026-57F4-47F7-B4F0-E0D48E01268E}"/>
              </a:ext>
            </a:extLst>
          </p:cNvPr>
          <p:cNvSpPr>
            <a:spLocks noGrp="1"/>
          </p:cNvSpPr>
          <p:nvPr>
            <p:ph type="sldNum" sz="quarter" idx="12"/>
          </p:nvPr>
        </p:nvSpPr>
        <p:spPr/>
        <p:txBody>
          <a:bodyPr/>
          <a:lstStyle/>
          <a:p>
            <a:fld id="{EAEE04CE-773D-2C4E-8719-6A9A2D80C689}" type="slidenum">
              <a:rPr lang="fr-BJ" smtClean="0"/>
              <a:t>‹N°›</a:t>
            </a:fld>
            <a:endParaRPr lang="fr-BJ"/>
          </a:p>
        </p:txBody>
      </p:sp>
    </p:spTree>
    <p:extLst>
      <p:ext uri="{BB962C8B-B14F-4D97-AF65-F5344CB8AC3E}">
        <p14:creationId xmlns:p14="http://schemas.microsoft.com/office/powerpoint/2010/main" val="1545435635"/>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02A569D0-F552-4F91-B29A-FBC1517D93D2}"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3917369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3466AA31-FCE4-48B4-9393-A83A427D2AA6}"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3824832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D0E58CEE-DEFC-4EDC-BB14-FBDB1A950522}"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21035316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734E6071-9AFA-47AF-803C-4395EB50C08F}"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40568129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6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437A132A-4C38-46A3-AA39-93E195DB61D8}"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685339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7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2"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2"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2"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2" y="5627123"/>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C2A640DE-2330-483C-BE13-A68E679E18BA}"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3127484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and content B">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marL="0" indent="0">
              <a:buNone/>
              <a:defRPr sz="2000"/>
            </a:lvl1pPr>
            <a:lvl2pPr marL="215989" indent="-215989">
              <a:buClr>
                <a:schemeClr val="accent1"/>
              </a:buClr>
              <a:buSzPct val="70000"/>
              <a:buFont typeface="Wingdings" panose="05000000000000000000" pitchFamily="2" charset="2"/>
              <a:buChar char="l"/>
              <a:defRPr sz="1800"/>
            </a:lvl2pPr>
            <a:lvl3pPr>
              <a:defRPr/>
            </a:lvl3pPr>
            <a:lvl4pPr>
              <a:defRPr baseline="0"/>
            </a:lvl4pPr>
            <a:lvl5pPr>
              <a:defRPr/>
            </a:lvl5pPr>
          </a:lstStyle>
          <a:p>
            <a:pPr lvl="0"/>
            <a:r>
              <a:rPr lang="fr-BE" noProof="0" dirty="0" err="1"/>
              <a:t>Text</a:t>
            </a:r>
            <a:r>
              <a:rPr lang="fr-BE" noProof="0" dirty="0"/>
              <a:t> </a:t>
            </a:r>
            <a:r>
              <a:rPr lang="fr-BE" noProof="0" dirty="0" err="1"/>
              <a:t>level</a:t>
            </a:r>
            <a:r>
              <a:rPr lang="fr-BE" noProof="0" dirty="0"/>
              <a:t> 1</a:t>
            </a:r>
          </a:p>
          <a:p>
            <a:pPr lvl="1"/>
            <a:r>
              <a:rPr lang="fr-BE" noProof="0" dirty="0" err="1"/>
              <a:t>Text</a:t>
            </a:r>
            <a:r>
              <a:rPr lang="fr-BE" noProof="0" dirty="0"/>
              <a:t> </a:t>
            </a:r>
            <a:r>
              <a:rPr lang="fr-BE" noProof="0" dirty="0" err="1"/>
              <a:t>level</a:t>
            </a:r>
            <a:r>
              <a:rPr lang="fr-BE" noProof="0" dirty="0"/>
              <a:t> 2</a:t>
            </a:r>
          </a:p>
        </p:txBody>
      </p:sp>
      <p:sp>
        <p:nvSpPr>
          <p:cNvPr id="5" name="Espace réservé du texte 4"/>
          <p:cNvSpPr>
            <a:spLocks noGrp="1"/>
          </p:cNvSpPr>
          <p:nvPr>
            <p:ph type="body" sz="quarter" idx="10" hasCustomPrompt="1"/>
          </p:nvPr>
        </p:nvSpPr>
        <p:spPr bwMode="gray">
          <a:xfrm>
            <a:off x="334437" y="404287"/>
            <a:ext cx="11523135" cy="912283"/>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BE" noProof="0"/>
              <a:t>TITLE</a:t>
            </a:r>
          </a:p>
          <a:p>
            <a:pPr lvl="1"/>
            <a:r>
              <a:rPr lang="fr-BE" noProof="0"/>
              <a:t>Sub-title</a:t>
            </a:r>
          </a:p>
        </p:txBody>
      </p:sp>
      <p:sp>
        <p:nvSpPr>
          <p:cNvPr id="2" name="Espace réservé de la date 1"/>
          <p:cNvSpPr>
            <a:spLocks noGrp="1"/>
          </p:cNvSpPr>
          <p:nvPr>
            <p:ph type="dt" sz="half" idx="11"/>
          </p:nvPr>
        </p:nvSpPr>
        <p:spPr bwMode="gray"/>
        <p:txBody>
          <a:bodyPr/>
          <a:lstStyle/>
          <a:p>
            <a:pPr algn="l"/>
            <a:fld id="{DCEF19D9-541B-4A9D-9578-3057DB16E3F1}" type="datetime1">
              <a:rPr lang="LID4096" smtClean="0">
                <a:solidFill>
                  <a:prstClr val="white">
                    <a:tint val="75000"/>
                  </a:prstClr>
                </a:solidFill>
              </a:rPr>
              <a:t>03/11/2026</a:t>
            </a:fld>
            <a:endParaRPr lang="en-US" dirty="0">
              <a:solidFill>
                <a:prstClr val="white">
                  <a:tint val="75000"/>
                </a:prstClr>
              </a:solidFill>
            </a:endParaRPr>
          </a:p>
        </p:txBody>
      </p:sp>
      <p:sp>
        <p:nvSpPr>
          <p:cNvPr id="4" name="Espace réservé du pied de page 3"/>
          <p:cNvSpPr>
            <a:spLocks noGrp="1"/>
          </p:cNvSpPr>
          <p:nvPr>
            <p:ph type="ftr" sz="quarter" idx="12"/>
          </p:nvPr>
        </p:nvSpPr>
        <p:spPr bwMode="gray"/>
        <p:txBody>
          <a:bodyPr/>
          <a:lstStyle/>
          <a:p>
            <a:endParaRPr lang="en-US" dirty="0">
              <a:solidFill>
                <a:prstClr val="white">
                  <a:tint val="75000"/>
                </a:prstClr>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3114103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DCB1D-064E-46DE-B533-7CDA331EEB61}"/>
              </a:ext>
            </a:extLst>
          </p:cNvPr>
          <p:cNvSpPr>
            <a:spLocks noGrp="1"/>
          </p:cNvSpPr>
          <p:nvPr>
            <p:ph type="title"/>
          </p:nvPr>
        </p:nvSpPr>
        <p:spPr>
          <a:xfrm>
            <a:off x="1638300" y="2748406"/>
            <a:ext cx="8115300" cy="2737994"/>
          </a:xfrm>
        </p:spPr>
        <p:txBody>
          <a:bodyPr anchor="b">
            <a:normAutofit/>
          </a:bodyPr>
          <a:lstStyle>
            <a:lvl1pPr>
              <a:defRPr sz="5400"/>
            </a:lvl1p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5FD222C0-D002-4A94-BAFF-FD1A1CCA64CE}"/>
              </a:ext>
            </a:extLst>
          </p:cNvPr>
          <p:cNvSpPr>
            <a:spLocks noGrp="1"/>
          </p:cNvSpPr>
          <p:nvPr>
            <p:ph type="body" idx="1"/>
          </p:nvPr>
        </p:nvSpPr>
        <p:spPr>
          <a:xfrm>
            <a:off x="1638300" y="1371600"/>
            <a:ext cx="8115300" cy="1333272"/>
          </a:xfrm>
        </p:spPr>
        <p:txBody>
          <a:bodyP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53E7D7E-EC9F-4AA5-A559-EF556C6AD5EE}"/>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5" name="Footer Placeholder 4">
            <a:extLst>
              <a:ext uri="{FF2B5EF4-FFF2-40B4-BE49-F238E27FC236}">
                <a16:creationId xmlns:a16="http://schemas.microsoft.com/office/drawing/2014/main" id="{2677A8EE-88C1-400C-A23F-656DC76B95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C245A4-F9C6-44E9-929F-78C657C8B651}"/>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2626506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7" name="Titre 6"/>
          <p:cNvSpPr>
            <a:spLocks noGrp="1"/>
          </p:cNvSpPr>
          <p:nvPr>
            <p:ph type="title"/>
          </p:nvPr>
        </p:nvSpPr>
        <p:spPr/>
        <p:txBody>
          <a:bodyPr/>
          <a:lstStyle/>
          <a:p>
            <a:r>
              <a:rPr lang="fr-FR"/>
              <a:t>Cliquez pour modifier le style du titre</a:t>
            </a:r>
          </a:p>
        </p:txBody>
      </p:sp>
      <p:sp>
        <p:nvSpPr>
          <p:cNvPr id="4" name="Rectangle 40"/>
          <p:cNvSpPr>
            <a:spLocks noGrp="1" noChangeArrowheads="1"/>
          </p:cNvSpPr>
          <p:nvPr>
            <p:ph type="dt" sz="half" idx="10"/>
          </p:nvPr>
        </p:nvSpPr>
        <p:spPr/>
        <p:txBody>
          <a:bodyPr/>
          <a:lstStyle>
            <a:lvl1pPr algn="ctr">
              <a:defRPr/>
            </a:lvl1pPr>
          </a:lstStyle>
          <a:p>
            <a:pPr>
              <a:defRPr/>
            </a:pPr>
            <a:fld id="{EE44ADA3-15F7-4AB5-869C-8557FCAACCBC}" type="datetime1">
              <a:rPr lang="en-US"/>
              <a:pPr>
                <a:defRPr/>
              </a:pPr>
              <a:t>3/11/2026</a:t>
            </a:fld>
            <a:endParaRPr lang="fr-FR"/>
          </a:p>
        </p:txBody>
      </p:sp>
      <p:sp>
        <p:nvSpPr>
          <p:cNvPr id="5" name="Rectangle 41"/>
          <p:cNvSpPr>
            <a:spLocks noGrp="1" noChangeArrowheads="1"/>
          </p:cNvSpPr>
          <p:nvPr>
            <p:ph type="ftr" sz="quarter" idx="11"/>
          </p:nvPr>
        </p:nvSpPr>
        <p:spPr/>
        <p:txBody>
          <a:bodyPr/>
          <a:lstStyle>
            <a:lvl1pPr>
              <a:defRPr/>
            </a:lvl1pPr>
          </a:lstStyle>
          <a:p>
            <a:pPr>
              <a:defRPr/>
            </a:pPr>
            <a:endParaRPr lang="fr-FR"/>
          </a:p>
        </p:txBody>
      </p:sp>
      <p:sp>
        <p:nvSpPr>
          <p:cNvPr id="6" name="Rectangle 42"/>
          <p:cNvSpPr>
            <a:spLocks noGrp="1" noChangeArrowheads="1"/>
          </p:cNvSpPr>
          <p:nvPr>
            <p:ph type="sldNum" sz="quarter" idx="12"/>
          </p:nvPr>
        </p:nvSpPr>
        <p:spPr/>
        <p:txBody>
          <a:bodyPr/>
          <a:lstStyle>
            <a:lvl1pPr>
              <a:defRPr/>
            </a:lvl1pPr>
          </a:lstStyle>
          <a:p>
            <a:pPr>
              <a:defRPr/>
            </a:pPr>
            <a:fld id="{D480ED76-035B-425E-9F0A-9DA7A33D7A69}" type="slidenum">
              <a:rPr lang="fr-FR"/>
              <a:pPr>
                <a:defRPr/>
              </a:pPr>
              <a:t>‹N°›</a:t>
            </a:fld>
            <a:endParaRPr lang="fr-FR"/>
          </a:p>
        </p:txBody>
      </p:sp>
    </p:spTree>
    <p:extLst>
      <p:ext uri="{BB962C8B-B14F-4D97-AF65-F5344CB8AC3E}">
        <p14:creationId xmlns:p14="http://schemas.microsoft.com/office/powerpoint/2010/main" val="919057919"/>
      </p:ext>
    </p:extLst>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02A569D0-F552-4F91-B29A-FBC1517D93D2}"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17717565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3466AA31-FCE4-48B4-9393-A83A427D2AA6}"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146864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D0E58CEE-DEFC-4EDC-BB14-FBDB1A950522}"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40809751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734E6071-9AFA-47AF-803C-4395EB50C08F}"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14371495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437A132A-4C38-46A3-AA39-93E195DB61D8}"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13121542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26645" y="2114044"/>
            <a:ext cx="11030767" cy="1624376"/>
          </a:xfrm>
        </p:spPr>
        <p:txBody>
          <a:bodyPr/>
          <a:lstStyle>
            <a:lvl1pPr>
              <a:defRPr sz="1600" cap="none" baseline="0">
                <a:solidFill>
                  <a:schemeClr val="tx1"/>
                </a:solidFill>
              </a:defRPr>
            </a:lvl1pPr>
            <a:lvl2pPr>
              <a:defRPr sz="1600">
                <a:solidFill>
                  <a:srgbClr val="8B8B8A"/>
                </a:solidFill>
              </a:defRPr>
            </a:lvl2pPr>
            <a:lvl3pPr>
              <a:defRPr sz="1600">
                <a:solidFill>
                  <a:srgbClr val="8B8B8A"/>
                </a:solidFill>
              </a:defRPr>
            </a:lvl3pPr>
            <a:lvl4pPr>
              <a:defRPr sz="1600">
                <a:solidFill>
                  <a:srgbClr val="8B8B8A"/>
                </a:solidFill>
              </a:defRPr>
            </a:lvl4pPr>
            <a:lvl5pPr>
              <a:defRPr sz="1600">
                <a:solidFill>
                  <a:srgbClr val="8B8B8A"/>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14" name="Espace réservé du texte 9">
            <a:extLst>
              <a:ext uri="{FF2B5EF4-FFF2-40B4-BE49-F238E27FC236}">
                <a16:creationId xmlns:a16="http://schemas.microsoft.com/office/drawing/2014/main" id="{C49081C7-AB43-4AB4-913A-8608A7682766}"/>
              </a:ext>
            </a:extLst>
          </p:cNvPr>
          <p:cNvSpPr>
            <a:spLocks noGrp="1"/>
          </p:cNvSpPr>
          <p:nvPr>
            <p:ph type="body" sz="quarter" idx="17" hasCustomPrompt="1"/>
          </p:nvPr>
        </p:nvSpPr>
        <p:spPr>
          <a:xfrm>
            <a:off x="426645" y="1037834"/>
            <a:ext cx="11030767" cy="369332"/>
          </a:xfrm>
        </p:spPr>
        <p:txBody>
          <a:bodyPr/>
          <a:lstStyle>
            <a:lvl1pPr algn="ctr">
              <a:spcAft>
                <a:spcPts val="1067"/>
              </a:spcAft>
              <a:defRPr sz="2400" b="0" cap="none">
                <a:solidFill>
                  <a:schemeClr val="accent2"/>
                </a:solidFill>
              </a:defRPr>
            </a:lvl1pPr>
            <a:lvl2pPr algn="ctr">
              <a:defRPr sz="3200">
                <a:solidFill>
                  <a:srgbClr val="574C52"/>
                </a:solidFill>
              </a:defRPr>
            </a:lvl2pPr>
            <a:lvl3pPr algn="ctr">
              <a:defRPr/>
            </a:lvl3pPr>
            <a:lvl4pPr algn="ctr">
              <a:defRPr/>
            </a:lvl4pPr>
            <a:lvl5pPr algn="ctr">
              <a:defRPr/>
            </a:lvl5pPr>
          </a:lstStyle>
          <a:p>
            <a:pPr lvl="0"/>
            <a:r>
              <a:rPr lang="fr-FR" dirty="0"/>
              <a:t>Sous-titre</a:t>
            </a:r>
          </a:p>
        </p:txBody>
      </p:sp>
      <p:cxnSp>
        <p:nvCxnSpPr>
          <p:cNvPr id="8" name="Connecteur droit 7">
            <a:extLst>
              <a:ext uri="{FF2B5EF4-FFF2-40B4-BE49-F238E27FC236}">
                <a16:creationId xmlns:a16="http://schemas.microsoft.com/office/drawing/2014/main" id="{4FCE6C02-0F9B-417E-B88E-31076F2B5E4D}"/>
              </a:ext>
            </a:extLst>
          </p:cNvPr>
          <p:cNvCxnSpPr>
            <a:cxnSpLocks/>
          </p:cNvCxnSpPr>
          <p:nvPr userDrawn="1"/>
        </p:nvCxnSpPr>
        <p:spPr>
          <a:xfrm>
            <a:off x="426645" y="6313823"/>
            <a:ext cx="11155761" cy="0"/>
          </a:xfrm>
          <a:prstGeom prst="line">
            <a:avLst/>
          </a:prstGeom>
          <a:ln w="41275" cap="rnd">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17" name="Image 16">
            <a:extLst>
              <a:ext uri="{FF2B5EF4-FFF2-40B4-BE49-F238E27FC236}">
                <a16:creationId xmlns:a16="http://schemas.microsoft.com/office/drawing/2014/main" id="{F679A11F-8806-464C-8E24-9D9B4DF8C7F8}"/>
              </a:ext>
            </a:extLst>
          </p:cNvPr>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26645" y="5627127"/>
            <a:ext cx="1332201" cy="592247"/>
          </a:xfrm>
          <a:prstGeom prst="rect">
            <a:avLst/>
          </a:prstGeom>
          <a:noFill/>
          <a:ln>
            <a:noFill/>
          </a:ln>
        </p:spPr>
      </p:pic>
      <p:sp>
        <p:nvSpPr>
          <p:cNvPr id="13" name="Titre 12">
            <a:extLst>
              <a:ext uri="{FF2B5EF4-FFF2-40B4-BE49-F238E27FC236}">
                <a16:creationId xmlns:a16="http://schemas.microsoft.com/office/drawing/2014/main" id="{433358DB-A06C-44BC-9DE1-09741D16F354}"/>
              </a:ext>
            </a:extLst>
          </p:cNvPr>
          <p:cNvSpPr>
            <a:spLocks noGrp="1"/>
          </p:cNvSpPr>
          <p:nvPr>
            <p:ph type="title"/>
          </p:nvPr>
        </p:nvSpPr>
        <p:spPr>
          <a:xfrm>
            <a:off x="426639" y="466683"/>
            <a:ext cx="10972800" cy="574516"/>
          </a:xfrm>
        </p:spPr>
        <p:txBody>
          <a:bodyPr/>
          <a:lstStyle>
            <a:lvl1pPr>
              <a:defRPr>
                <a:solidFill>
                  <a:schemeClr val="accent1"/>
                </a:solidFill>
              </a:defRPr>
            </a:lvl1pPr>
          </a:lstStyle>
          <a:p>
            <a:r>
              <a:rPr lang="fr-FR"/>
              <a:t>Modifiez le style du titre</a:t>
            </a:r>
            <a:endParaRPr lang="en-US" dirty="0"/>
          </a:p>
        </p:txBody>
      </p:sp>
      <p:sp>
        <p:nvSpPr>
          <p:cNvPr id="22" name="Espace réservé de la date 21">
            <a:extLst>
              <a:ext uri="{FF2B5EF4-FFF2-40B4-BE49-F238E27FC236}">
                <a16:creationId xmlns:a16="http://schemas.microsoft.com/office/drawing/2014/main" id="{0FFF8AFB-F5ED-4091-8857-85A313E2B411}"/>
              </a:ext>
            </a:extLst>
          </p:cNvPr>
          <p:cNvSpPr>
            <a:spLocks noGrp="1"/>
          </p:cNvSpPr>
          <p:nvPr>
            <p:ph type="dt" sz="half" idx="18"/>
          </p:nvPr>
        </p:nvSpPr>
        <p:spPr/>
        <p:txBody>
          <a:bodyPr/>
          <a:lstStyle/>
          <a:p>
            <a:fld id="{C2A640DE-2330-483C-BE13-A68E679E18BA}" type="datetime1">
              <a:rPr lang="LID4096" smtClean="0"/>
              <a:t>03/11/2026</a:t>
            </a:fld>
            <a:endParaRPr lang="fr-FR" dirty="0"/>
          </a:p>
        </p:txBody>
      </p:sp>
      <p:sp>
        <p:nvSpPr>
          <p:cNvPr id="23" name="Espace réservé du pied de page 22">
            <a:extLst>
              <a:ext uri="{FF2B5EF4-FFF2-40B4-BE49-F238E27FC236}">
                <a16:creationId xmlns:a16="http://schemas.microsoft.com/office/drawing/2014/main" id="{5341FC2B-EE7B-4D5A-BCA2-EDBB34E2B98D}"/>
              </a:ext>
            </a:extLst>
          </p:cNvPr>
          <p:cNvSpPr>
            <a:spLocks noGrp="1"/>
          </p:cNvSpPr>
          <p:nvPr>
            <p:ph type="ftr" sz="quarter" idx="19"/>
          </p:nvPr>
        </p:nvSpPr>
        <p:spPr/>
        <p:txBody>
          <a:bodyPr/>
          <a:lstStyle/>
          <a:p>
            <a:endParaRPr lang="fr-FR"/>
          </a:p>
        </p:txBody>
      </p:sp>
      <p:sp>
        <p:nvSpPr>
          <p:cNvPr id="24" name="Espace réservé du numéro de diapositive 23">
            <a:extLst>
              <a:ext uri="{FF2B5EF4-FFF2-40B4-BE49-F238E27FC236}">
                <a16:creationId xmlns:a16="http://schemas.microsoft.com/office/drawing/2014/main" id="{97794758-1606-4729-81F5-3FE4780BFD16}"/>
              </a:ext>
            </a:extLst>
          </p:cNvPr>
          <p:cNvSpPr>
            <a:spLocks noGrp="1"/>
          </p:cNvSpPr>
          <p:nvPr>
            <p:ph type="sldNum" sz="quarter" idx="20"/>
          </p:nvPr>
        </p:nvSpPr>
        <p:spPr/>
        <p:txBody>
          <a:bodyPr/>
          <a:lstStyle/>
          <a:p>
            <a:fld id="{59894E3C-CCE6-F242-84E3-BCBDD257A1E1}" type="slidenum">
              <a:rPr lang="fr-FR" smtClean="0"/>
              <a:pPr/>
              <a:t>‹N°›</a:t>
            </a:fld>
            <a:endParaRPr lang="fr-FR"/>
          </a:p>
        </p:txBody>
      </p:sp>
    </p:spTree>
    <p:extLst>
      <p:ext uri="{BB962C8B-B14F-4D97-AF65-F5344CB8AC3E}">
        <p14:creationId xmlns:p14="http://schemas.microsoft.com/office/powerpoint/2010/main" val="9055227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content B">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marL="0" indent="0">
              <a:buNone/>
              <a:defRPr sz="2000"/>
            </a:lvl1pPr>
            <a:lvl2pPr marL="215984" indent="-215984">
              <a:buClr>
                <a:schemeClr val="accent1"/>
              </a:buClr>
              <a:buSzPct val="70000"/>
              <a:buFont typeface="Wingdings" panose="05000000000000000000" pitchFamily="2" charset="2"/>
              <a:buChar char="l"/>
              <a:defRPr sz="1800"/>
            </a:lvl2pPr>
            <a:lvl3pPr>
              <a:defRPr/>
            </a:lvl3pPr>
            <a:lvl4pPr>
              <a:defRPr baseline="0"/>
            </a:lvl4pPr>
            <a:lvl5pPr>
              <a:defRPr/>
            </a:lvl5pPr>
          </a:lstStyle>
          <a:p>
            <a:pPr lvl="0"/>
            <a:r>
              <a:rPr lang="fr-BE" noProof="0" dirty="0" err="1"/>
              <a:t>Text</a:t>
            </a:r>
            <a:r>
              <a:rPr lang="fr-BE" noProof="0" dirty="0"/>
              <a:t> </a:t>
            </a:r>
            <a:r>
              <a:rPr lang="fr-BE" noProof="0" dirty="0" err="1"/>
              <a:t>level</a:t>
            </a:r>
            <a:r>
              <a:rPr lang="fr-BE" noProof="0" dirty="0"/>
              <a:t> 1</a:t>
            </a:r>
          </a:p>
          <a:p>
            <a:pPr lvl="1"/>
            <a:r>
              <a:rPr lang="fr-BE" noProof="0" dirty="0" err="1"/>
              <a:t>Text</a:t>
            </a:r>
            <a:r>
              <a:rPr lang="fr-BE" noProof="0" dirty="0"/>
              <a:t> </a:t>
            </a:r>
            <a:r>
              <a:rPr lang="fr-BE" noProof="0" dirty="0" err="1"/>
              <a:t>level</a:t>
            </a:r>
            <a:r>
              <a:rPr lang="fr-BE" noProof="0" dirty="0"/>
              <a:t> 2</a:t>
            </a:r>
          </a:p>
        </p:txBody>
      </p:sp>
      <p:sp>
        <p:nvSpPr>
          <p:cNvPr id="5" name="Espace réservé du texte 4"/>
          <p:cNvSpPr>
            <a:spLocks noGrp="1"/>
          </p:cNvSpPr>
          <p:nvPr>
            <p:ph type="body" sz="quarter" idx="10" hasCustomPrompt="1"/>
          </p:nvPr>
        </p:nvSpPr>
        <p:spPr bwMode="gray">
          <a:xfrm>
            <a:off x="334439" y="404287"/>
            <a:ext cx="11523135" cy="912283"/>
          </a:xfrm>
        </p:spPr>
        <p:txBody>
          <a:bodyPr anchor="ctr" anchorCtr="0"/>
          <a:lstStyle>
            <a:lvl1pPr marL="0" indent="0">
              <a:lnSpc>
                <a:spcPct val="90000"/>
              </a:lnSpc>
              <a:spcBef>
                <a:spcPts val="0"/>
              </a:spcBef>
              <a:spcAft>
                <a:spcPts val="0"/>
              </a:spcAft>
              <a:buSzPct val="25000"/>
              <a:buFontTx/>
              <a:buBlip>
                <a:blip r:embed="rId2"/>
              </a:buBlip>
              <a:defRPr sz="2300" b="1">
                <a:solidFill>
                  <a:schemeClr val="accent1"/>
                </a:solidFill>
              </a:defRPr>
            </a:lvl1pPr>
            <a:lvl2pPr marL="0" indent="0">
              <a:lnSpc>
                <a:spcPct val="90000"/>
              </a:lnSpc>
              <a:spcBef>
                <a:spcPts val="0"/>
              </a:spcBef>
              <a:spcAft>
                <a:spcPts val="0"/>
              </a:spcAft>
              <a:buSzPct val="25000"/>
              <a:buFontTx/>
              <a:buBlip>
                <a:blip r:embed="rId2"/>
              </a:buBlip>
              <a:defRPr sz="2000">
                <a:solidFill>
                  <a:schemeClr val="accent1"/>
                </a:solidFill>
              </a:defRPr>
            </a:lvl2pPr>
          </a:lstStyle>
          <a:p>
            <a:pPr lvl="0"/>
            <a:r>
              <a:rPr lang="fr-BE" noProof="0"/>
              <a:t>TITLE</a:t>
            </a:r>
          </a:p>
          <a:p>
            <a:pPr lvl="1"/>
            <a:r>
              <a:rPr lang="fr-BE" noProof="0"/>
              <a:t>Sub-title</a:t>
            </a:r>
          </a:p>
        </p:txBody>
      </p:sp>
      <p:sp>
        <p:nvSpPr>
          <p:cNvPr id="2" name="Espace réservé de la date 1"/>
          <p:cNvSpPr>
            <a:spLocks noGrp="1"/>
          </p:cNvSpPr>
          <p:nvPr>
            <p:ph type="dt" sz="half" idx="11"/>
          </p:nvPr>
        </p:nvSpPr>
        <p:spPr bwMode="gray"/>
        <p:txBody>
          <a:bodyPr/>
          <a:lstStyle/>
          <a:p>
            <a:pPr algn="l"/>
            <a:fld id="{DCEF19D9-541B-4A9D-9578-3057DB16E3F1}" type="datetime1">
              <a:rPr lang="LID4096" smtClean="0">
                <a:solidFill>
                  <a:prstClr val="white">
                    <a:tint val="75000"/>
                  </a:prstClr>
                </a:solidFill>
              </a:rPr>
              <a:t>03/11/2026</a:t>
            </a:fld>
            <a:endParaRPr lang="en-US" dirty="0">
              <a:solidFill>
                <a:prstClr val="white">
                  <a:tint val="75000"/>
                </a:prstClr>
              </a:solidFill>
            </a:endParaRPr>
          </a:p>
        </p:txBody>
      </p:sp>
      <p:sp>
        <p:nvSpPr>
          <p:cNvPr id="4" name="Espace réservé du pied de page 3"/>
          <p:cNvSpPr>
            <a:spLocks noGrp="1"/>
          </p:cNvSpPr>
          <p:nvPr>
            <p:ph type="ftr" sz="quarter" idx="12"/>
          </p:nvPr>
        </p:nvSpPr>
        <p:spPr bwMode="gray"/>
        <p:txBody>
          <a:bodyPr/>
          <a:lstStyle/>
          <a:p>
            <a:endParaRPr lang="en-US" dirty="0">
              <a:solidFill>
                <a:prstClr val="white">
                  <a:tint val="75000"/>
                </a:prstClr>
              </a:solidFill>
            </a:endParaRPr>
          </a:p>
        </p:txBody>
      </p:sp>
      <p:sp>
        <p:nvSpPr>
          <p:cNvPr id="6" name="Espace réservé du numéro de diapositive 5"/>
          <p:cNvSpPr>
            <a:spLocks noGrp="1"/>
          </p:cNvSpPr>
          <p:nvPr>
            <p:ph type="sldNum" sz="quarter" idx="13"/>
          </p:nvPr>
        </p:nvSpPr>
        <p:spPr bwMode="gray"/>
        <p:txBody>
          <a:bodyPr/>
          <a:lstStyle/>
          <a:p>
            <a:fld id="{733122C9-A0B9-462F-8757-0847AD287B63}" type="slidenum">
              <a:rPr lang="en-US" smtClean="0">
                <a:solidFill>
                  <a:srgbClr val="90C226"/>
                </a:solidFill>
              </a:rPr>
              <a:pPr/>
              <a:t>‹N°›</a:t>
            </a:fld>
            <a:endParaRPr lang="en-US" dirty="0">
              <a:solidFill>
                <a:srgbClr val="90C226"/>
              </a:solidFill>
            </a:endParaRPr>
          </a:p>
        </p:txBody>
      </p:sp>
    </p:spTree>
    <p:extLst>
      <p:ext uri="{BB962C8B-B14F-4D97-AF65-F5344CB8AC3E}">
        <p14:creationId xmlns:p14="http://schemas.microsoft.com/office/powerpoint/2010/main" val="2115881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DF34F-B65E-4FA0-87E8-8890F482B383}"/>
              </a:ext>
            </a:extLst>
          </p:cNvPr>
          <p:cNvSpPr>
            <a:spLocks noGrp="1"/>
          </p:cNvSpPr>
          <p:nvPr>
            <p:ph type="title"/>
          </p:nvPr>
        </p:nvSpPr>
        <p:spPr>
          <a:xfrm>
            <a:off x="1638299" y="685800"/>
            <a:ext cx="9382348" cy="1371600"/>
          </a:xfrm>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0D625A67-10CA-4531-93E1-39892C087E0B}"/>
              </a:ext>
            </a:extLst>
          </p:cNvPr>
          <p:cNvSpPr>
            <a:spLocks noGrp="1"/>
          </p:cNvSpPr>
          <p:nvPr>
            <p:ph sz="half" idx="1"/>
          </p:nvPr>
        </p:nvSpPr>
        <p:spPr>
          <a:xfrm>
            <a:off x="1638297" y="2057400"/>
            <a:ext cx="4553103" cy="4125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a:extLst>
              <a:ext uri="{FF2B5EF4-FFF2-40B4-BE49-F238E27FC236}">
                <a16:creationId xmlns:a16="http://schemas.microsoft.com/office/drawing/2014/main" id="{A622BE36-0CAF-4D92-9AC2-9249276B96F2}"/>
              </a:ext>
            </a:extLst>
          </p:cNvPr>
          <p:cNvSpPr>
            <a:spLocks noGrp="1"/>
          </p:cNvSpPr>
          <p:nvPr>
            <p:ph sz="half" idx="2"/>
          </p:nvPr>
        </p:nvSpPr>
        <p:spPr>
          <a:xfrm>
            <a:off x="6477000" y="2057400"/>
            <a:ext cx="4543647" cy="41250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53C36479-3B04-43BD-9B59-DBF6CA2BF814}"/>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6" name="Footer Placeholder 5">
            <a:extLst>
              <a:ext uri="{FF2B5EF4-FFF2-40B4-BE49-F238E27FC236}">
                <a16:creationId xmlns:a16="http://schemas.microsoft.com/office/drawing/2014/main" id="{0CFD4449-57DB-41D2-B49E-694E7C13FA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60CC2C-E50B-47D2-B62F-D5C4C9CDA7E8}"/>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41831602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8530B-D0F2-4FC4-A10F-1E54EF82C877}"/>
              </a:ext>
            </a:extLst>
          </p:cNvPr>
          <p:cNvSpPr>
            <a:spLocks noGrp="1"/>
          </p:cNvSpPr>
          <p:nvPr>
            <p:ph type="title"/>
          </p:nvPr>
        </p:nvSpPr>
        <p:spPr>
          <a:xfrm>
            <a:off x="1638300" y="755118"/>
            <a:ext cx="9378304" cy="1222765"/>
          </a:xfrm>
        </p:spPr>
        <p:txBody>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868865C-9D06-4FA3-BA3D-7187BB41B576}"/>
              </a:ext>
            </a:extLst>
          </p:cNvPr>
          <p:cNvSpPr>
            <a:spLocks noGrp="1"/>
          </p:cNvSpPr>
          <p:nvPr>
            <p:ph type="body" idx="1"/>
          </p:nvPr>
        </p:nvSpPr>
        <p:spPr>
          <a:xfrm>
            <a:off x="1638300"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F656570-8F97-4B7E-A805-96925AC4781F}"/>
              </a:ext>
            </a:extLst>
          </p:cNvPr>
          <p:cNvSpPr>
            <a:spLocks noGrp="1"/>
          </p:cNvSpPr>
          <p:nvPr>
            <p:ph sz="half" idx="2"/>
          </p:nvPr>
        </p:nvSpPr>
        <p:spPr>
          <a:xfrm>
            <a:off x="1638300" y="2748405"/>
            <a:ext cx="4529391" cy="34412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a:extLst>
              <a:ext uri="{FF2B5EF4-FFF2-40B4-BE49-F238E27FC236}">
                <a16:creationId xmlns:a16="http://schemas.microsoft.com/office/drawing/2014/main" id="{4057EF54-F63F-4730-99EE-0E472578F512}"/>
              </a:ext>
            </a:extLst>
          </p:cNvPr>
          <p:cNvSpPr>
            <a:spLocks noGrp="1"/>
          </p:cNvSpPr>
          <p:nvPr>
            <p:ph type="body" sz="quarter" idx="3"/>
          </p:nvPr>
        </p:nvSpPr>
        <p:spPr>
          <a:xfrm>
            <a:off x="6487213" y="2034147"/>
            <a:ext cx="4529391" cy="681591"/>
          </a:xfrm>
        </p:spPr>
        <p:txBody>
          <a:bodyPr anchor="b">
            <a:normAutofit/>
          </a:bodyPr>
          <a:lstStyle>
            <a:lvl1pPr marL="0" indent="0">
              <a:buNone/>
              <a:defRPr sz="1800" b="1" cap="all" spc="2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908453E-B012-4889-9F49-E1351532ADF2}"/>
              </a:ext>
            </a:extLst>
          </p:cNvPr>
          <p:cNvSpPr>
            <a:spLocks noGrp="1"/>
          </p:cNvSpPr>
          <p:nvPr>
            <p:ph sz="quarter" idx="4"/>
          </p:nvPr>
        </p:nvSpPr>
        <p:spPr>
          <a:xfrm>
            <a:off x="6487213" y="2748405"/>
            <a:ext cx="4529391" cy="344125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a:extLst>
              <a:ext uri="{FF2B5EF4-FFF2-40B4-BE49-F238E27FC236}">
                <a16:creationId xmlns:a16="http://schemas.microsoft.com/office/drawing/2014/main" id="{E89FC47A-8514-4C98-B1BE-FF6CC666C580}"/>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8" name="Footer Placeholder 7">
            <a:extLst>
              <a:ext uri="{FF2B5EF4-FFF2-40B4-BE49-F238E27FC236}">
                <a16:creationId xmlns:a16="http://schemas.microsoft.com/office/drawing/2014/main" id="{CED4301A-D375-4163-9488-27A9CDC6FD3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EED6105-4A37-4D4B-9BE8-715FB732C924}"/>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181315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3007F-6649-4D23-8869-C1CC29D00964}"/>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88B85A1-41F9-4BC1-9C40-3E5D5C0425BF}"/>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4" name="Footer Placeholder 3">
            <a:extLst>
              <a:ext uri="{FF2B5EF4-FFF2-40B4-BE49-F238E27FC236}">
                <a16:creationId xmlns:a16="http://schemas.microsoft.com/office/drawing/2014/main" id="{97B23774-EAA9-47ED-87EF-EE2B29A2580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2526550-DD4D-45E2-8916-8314C5D0680D}"/>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12462171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35FACD-1A4D-49F3-8EA8-21B5C1A6A258}"/>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3" name="Footer Placeholder 2">
            <a:extLst>
              <a:ext uri="{FF2B5EF4-FFF2-40B4-BE49-F238E27FC236}">
                <a16:creationId xmlns:a16="http://schemas.microsoft.com/office/drawing/2014/main" id="{C4FFD9DD-0E4E-4C36-AF85-B3EAD7FE613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E6F4C8-14FA-4405-85EE-ABF53FB0377C}"/>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41023880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E7C28-5DEE-493D-ABAD-38E4F2D75924}"/>
              </a:ext>
            </a:extLst>
          </p:cNvPr>
          <p:cNvSpPr>
            <a:spLocks noGrp="1"/>
          </p:cNvSpPr>
          <p:nvPr>
            <p:ph type="title"/>
          </p:nvPr>
        </p:nvSpPr>
        <p:spPr>
          <a:xfrm>
            <a:off x="1225621" y="1085481"/>
            <a:ext cx="3651180" cy="1657719"/>
          </a:xfrm>
        </p:spPr>
        <p:txBody>
          <a:bodyPr anchor="t"/>
          <a:lstStyle>
            <a:lvl1pPr>
              <a:defRPr sz="3200"/>
            </a:lvl1p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1A5E79C5-E567-4F12-96B8-8BBEAE3D8B9F}"/>
              </a:ext>
            </a:extLst>
          </p:cNvPr>
          <p:cNvSpPr>
            <a:spLocks noGrp="1"/>
          </p:cNvSpPr>
          <p:nvPr>
            <p:ph idx="1"/>
          </p:nvPr>
        </p:nvSpPr>
        <p:spPr>
          <a:xfrm>
            <a:off x="5676900" y="1132676"/>
            <a:ext cx="5289480" cy="4728374"/>
          </a:xfrm>
        </p:spPr>
        <p:txBody>
          <a:bodyPr/>
          <a:lstStyle>
            <a:lvl1pPr>
              <a:lnSpc>
                <a:spcPct val="110000"/>
              </a:lnSpc>
              <a:defRPr sz="3200"/>
            </a:lvl1pPr>
            <a:lvl2pPr>
              <a:lnSpc>
                <a:spcPct val="110000"/>
              </a:lnSpc>
              <a:defRPr sz="2800"/>
            </a:lvl2pPr>
            <a:lvl3pPr>
              <a:lnSpc>
                <a:spcPct val="110000"/>
              </a:lnSpc>
              <a:defRPr sz="2400"/>
            </a:lvl3pPr>
            <a:lvl4pPr>
              <a:lnSpc>
                <a:spcPct val="110000"/>
              </a:lnSpc>
              <a:defRPr sz="2000"/>
            </a:lvl4pPr>
            <a:lvl5pPr>
              <a:lnSpc>
                <a:spcPct val="110000"/>
              </a:lnSpc>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a:extLst>
              <a:ext uri="{FF2B5EF4-FFF2-40B4-BE49-F238E27FC236}">
                <a16:creationId xmlns:a16="http://schemas.microsoft.com/office/drawing/2014/main" id="{5733DF7F-0B5C-40CE-A65F-779FA7EFBF1C}"/>
              </a:ext>
            </a:extLst>
          </p:cNvPr>
          <p:cNvSpPr>
            <a:spLocks noGrp="1"/>
          </p:cNvSpPr>
          <p:nvPr>
            <p:ph type="body" sz="half" idx="2"/>
          </p:nvPr>
        </p:nvSpPr>
        <p:spPr>
          <a:xfrm>
            <a:off x="1225621" y="2748406"/>
            <a:ext cx="365118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022248C-1826-4833-9592-383B5873AECA}"/>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6" name="Footer Placeholder 5">
            <a:extLst>
              <a:ext uri="{FF2B5EF4-FFF2-40B4-BE49-F238E27FC236}">
                <a16:creationId xmlns:a16="http://schemas.microsoft.com/office/drawing/2014/main" id="{E80219DC-2646-42AD-897A-EB765DCBEF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F238D7-4EEA-475B-B1CA-C44B89BEA304}"/>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28826915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D65BE-C907-4660-A586-71C6A1D101EC}"/>
              </a:ext>
            </a:extLst>
          </p:cNvPr>
          <p:cNvSpPr>
            <a:spLocks noGrp="1"/>
          </p:cNvSpPr>
          <p:nvPr>
            <p:ph type="title"/>
          </p:nvPr>
        </p:nvSpPr>
        <p:spPr>
          <a:xfrm>
            <a:off x="1219200" y="1085481"/>
            <a:ext cx="3657600" cy="1657719"/>
          </a:xfrm>
        </p:spPr>
        <p:txBody>
          <a:bodyPr anchor="t"/>
          <a:lstStyle>
            <a:lvl1pPr>
              <a:defRPr sz="3200"/>
            </a:lvl1pPr>
          </a:lstStyle>
          <a:p>
            <a:r>
              <a:rPr lang="en-GB"/>
              <a:t>Click to edit Master title style</a:t>
            </a:r>
            <a:endParaRPr lang="en-US" dirty="0"/>
          </a:p>
        </p:txBody>
      </p:sp>
      <p:sp>
        <p:nvSpPr>
          <p:cNvPr id="3" name="Picture Placeholder 2">
            <a:extLst>
              <a:ext uri="{FF2B5EF4-FFF2-40B4-BE49-F238E27FC236}">
                <a16:creationId xmlns:a16="http://schemas.microsoft.com/office/drawing/2014/main" id="{A044C8A9-67DF-419C-B2FC-3A879CCEF393}"/>
              </a:ext>
            </a:extLst>
          </p:cNvPr>
          <p:cNvSpPr>
            <a:spLocks noGrp="1"/>
          </p:cNvSpPr>
          <p:nvPr>
            <p:ph type="pic" idx="1"/>
          </p:nvPr>
        </p:nvSpPr>
        <p:spPr>
          <a:xfrm>
            <a:off x="5676900" y="1061885"/>
            <a:ext cx="5331069" cy="477556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a:extLst>
              <a:ext uri="{FF2B5EF4-FFF2-40B4-BE49-F238E27FC236}">
                <a16:creationId xmlns:a16="http://schemas.microsoft.com/office/drawing/2014/main" id="{CEDA94A1-3058-402A-9C3F-2F210D91D990}"/>
              </a:ext>
            </a:extLst>
          </p:cNvPr>
          <p:cNvSpPr>
            <a:spLocks noGrp="1"/>
          </p:cNvSpPr>
          <p:nvPr>
            <p:ph type="body" sz="half" idx="2"/>
          </p:nvPr>
        </p:nvSpPr>
        <p:spPr>
          <a:xfrm>
            <a:off x="1219200" y="2748406"/>
            <a:ext cx="3657600" cy="31126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C3CA50-C8D8-4F83-B2F6-BCE825866405}"/>
              </a:ext>
            </a:extLst>
          </p:cNvPr>
          <p:cNvSpPr>
            <a:spLocks noGrp="1"/>
          </p:cNvSpPr>
          <p:nvPr>
            <p:ph type="dt" sz="half" idx="10"/>
          </p:nvPr>
        </p:nvSpPr>
        <p:spPr/>
        <p:txBody>
          <a:bodyPr/>
          <a:lstStyle/>
          <a:p>
            <a:fld id="{B6D41BCC-AD73-4203-A5A6-E62EB28B0FE6}" type="datetimeFigureOut">
              <a:rPr lang="en-US" smtClean="0"/>
              <a:t>3/11/2026</a:t>
            </a:fld>
            <a:endParaRPr lang="en-US"/>
          </a:p>
        </p:txBody>
      </p:sp>
      <p:sp>
        <p:nvSpPr>
          <p:cNvPr id="6" name="Footer Placeholder 5">
            <a:extLst>
              <a:ext uri="{FF2B5EF4-FFF2-40B4-BE49-F238E27FC236}">
                <a16:creationId xmlns:a16="http://schemas.microsoft.com/office/drawing/2014/main" id="{057E5BE3-7B02-4281-BD90-C1FAAF6368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FE256D-ACD5-438F-BA6F-605E5260E2E6}"/>
              </a:ext>
            </a:extLst>
          </p:cNvPr>
          <p:cNvSpPr>
            <a:spLocks noGrp="1"/>
          </p:cNvSpPr>
          <p:nvPr>
            <p:ph type="sldNum" sz="quarter" idx="12"/>
          </p:nvPr>
        </p:nvSpPr>
        <p:spPr/>
        <p:txBody>
          <a:bodyPr/>
          <a:lstStyle/>
          <a:p>
            <a:fld id="{D637F8FC-4B86-4690-8888-22AB2F781BEF}" type="slidenum">
              <a:rPr lang="en-US" smtClean="0"/>
              <a:t>‹N°›</a:t>
            </a:fld>
            <a:endParaRPr lang="en-US"/>
          </a:p>
        </p:txBody>
      </p:sp>
    </p:spTree>
    <p:extLst>
      <p:ext uri="{BB962C8B-B14F-4D97-AF65-F5344CB8AC3E}">
        <p14:creationId xmlns:p14="http://schemas.microsoft.com/office/powerpoint/2010/main" val="3663206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B6D41BCC-AD73-4203-A5A6-E62EB28B0FE6}" type="datetimeFigureOut">
              <a:rPr lang="en-US" smtClean="0"/>
              <a:pPr/>
              <a:t>3/11/2026</a:t>
            </a:fld>
            <a:endParaRPr lang="en-US"/>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D637F8FC-4B86-4690-8888-22AB2F781BEF}" type="slidenum">
              <a:rPr lang="en-US" smtClean="0"/>
              <a:pPr/>
              <a:t>‹N°›</a:t>
            </a:fld>
            <a:endParaRPr lang="en-US"/>
          </a:p>
        </p:txBody>
      </p:sp>
    </p:spTree>
    <p:extLst>
      <p:ext uri="{BB962C8B-B14F-4D97-AF65-F5344CB8AC3E}">
        <p14:creationId xmlns:p14="http://schemas.microsoft.com/office/powerpoint/2010/main" val="57461163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24" r:id="rId6"/>
    <p:sldLayoutId id="2147483719" r:id="rId7"/>
    <p:sldLayoutId id="2147483720" r:id="rId8"/>
    <p:sldLayoutId id="2147483721" r:id="rId9"/>
    <p:sldLayoutId id="2147483723" r:id="rId10"/>
    <p:sldLayoutId id="2147483722" r:id="rId1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31A689-589E-4A73-9313-EF44F7E4E6BA}"/>
              </a:ext>
            </a:extLst>
          </p:cNvPr>
          <p:cNvSpPr>
            <a:spLocks noGrp="1"/>
          </p:cNvSpPr>
          <p:nvPr>
            <p:ph type="title"/>
          </p:nvPr>
        </p:nvSpPr>
        <p:spPr>
          <a:xfrm>
            <a:off x="1638299" y="685800"/>
            <a:ext cx="8915402" cy="137160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CB2B11B8-9E77-4144-B9C1-FD164D9A11A6}"/>
              </a:ext>
            </a:extLst>
          </p:cNvPr>
          <p:cNvSpPr>
            <a:spLocks noGrp="1"/>
          </p:cNvSpPr>
          <p:nvPr>
            <p:ph type="body" idx="1"/>
          </p:nvPr>
        </p:nvSpPr>
        <p:spPr>
          <a:xfrm>
            <a:off x="1638300" y="2057400"/>
            <a:ext cx="8915402" cy="4137259"/>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a:extLst>
              <a:ext uri="{FF2B5EF4-FFF2-40B4-BE49-F238E27FC236}">
                <a16:creationId xmlns:a16="http://schemas.microsoft.com/office/drawing/2014/main" id="{AD06E4CC-CF79-4C8D-9E5F-1BB517435A6F}"/>
              </a:ext>
            </a:extLst>
          </p:cNvPr>
          <p:cNvSpPr>
            <a:spLocks noGrp="1"/>
          </p:cNvSpPr>
          <p:nvPr>
            <p:ph type="dt" sz="half" idx="2"/>
          </p:nvPr>
        </p:nvSpPr>
        <p:spPr>
          <a:xfrm rot="5400000">
            <a:off x="-1001475" y="1517536"/>
            <a:ext cx="2801123" cy="365125"/>
          </a:xfrm>
          <a:prstGeom prst="rect">
            <a:avLst/>
          </a:prstGeom>
        </p:spPr>
        <p:txBody>
          <a:bodyPr vert="horz" lIns="91440" tIns="45720" rIns="91440" bIns="45720" rtlCol="0" anchor="ctr"/>
          <a:lstStyle>
            <a:lvl1pPr algn="l">
              <a:defRPr sz="800" cap="all" spc="100" baseline="0">
                <a:solidFill>
                  <a:schemeClr val="tx1"/>
                </a:solidFill>
              </a:defRPr>
            </a:lvl1pPr>
          </a:lstStyle>
          <a:p>
            <a:fld id="{9BEDD24A-CFB8-4048-9A9F-91D235FF077C}" type="datetime1">
              <a:rPr lang="LID4096" smtClean="0"/>
              <a:t>03/11/2026</a:t>
            </a:fld>
            <a:endParaRPr lang="fr-BJ"/>
          </a:p>
        </p:txBody>
      </p:sp>
      <p:sp>
        <p:nvSpPr>
          <p:cNvPr id="5" name="Footer Placeholder 4">
            <a:extLst>
              <a:ext uri="{FF2B5EF4-FFF2-40B4-BE49-F238E27FC236}">
                <a16:creationId xmlns:a16="http://schemas.microsoft.com/office/drawing/2014/main" id="{E3D79449-05F6-4BC7-95DF-F04E1F161498}"/>
              </a:ext>
            </a:extLst>
          </p:cNvPr>
          <p:cNvSpPr>
            <a:spLocks noGrp="1"/>
          </p:cNvSpPr>
          <p:nvPr>
            <p:ph type="ftr" sz="quarter" idx="3"/>
          </p:nvPr>
        </p:nvSpPr>
        <p:spPr>
          <a:xfrm rot="5400000">
            <a:off x="10118764" y="4237870"/>
            <a:ext cx="3344053" cy="365125"/>
          </a:xfrm>
          <a:prstGeom prst="rect">
            <a:avLst/>
          </a:prstGeom>
        </p:spPr>
        <p:txBody>
          <a:bodyPr vert="horz" lIns="91440" tIns="45720" rIns="91440" bIns="45720" rtlCol="0" anchor="ctr"/>
          <a:lstStyle>
            <a:lvl1pPr algn="r">
              <a:defRPr sz="800" cap="all" spc="100" baseline="0">
                <a:solidFill>
                  <a:schemeClr val="tx1"/>
                </a:solidFill>
              </a:defRPr>
            </a:lvl1pPr>
          </a:lstStyle>
          <a:p>
            <a:endParaRPr lang="fr-BJ"/>
          </a:p>
        </p:txBody>
      </p:sp>
      <p:sp>
        <p:nvSpPr>
          <p:cNvPr id="6" name="Slide Number Placeholder 5">
            <a:extLst>
              <a:ext uri="{FF2B5EF4-FFF2-40B4-BE49-F238E27FC236}">
                <a16:creationId xmlns:a16="http://schemas.microsoft.com/office/drawing/2014/main" id="{E9317FE5-2D1F-4ECC-9460-08145C3BB933}"/>
              </a:ext>
            </a:extLst>
          </p:cNvPr>
          <p:cNvSpPr>
            <a:spLocks noGrp="1"/>
          </p:cNvSpPr>
          <p:nvPr>
            <p:ph type="sldNum" sz="quarter" idx="4"/>
          </p:nvPr>
        </p:nvSpPr>
        <p:spPr>
          <a:xfrm>
            <a:off x="11228877" y="6319138"/>
            <a:ext cx="710647" cy="365125"/>
          </a:xfrm>
          <a:prstGeom prst="rect">
            <a:avLst/>
          </a:prstGeom>
        </p:spPr>
        <p:txBody>
          <a:bodyPr vert="horz" lIns="91440" tIns="45720" rIns="91440" bIns="45720" rtlCol="0" anchor="ctr"/>
          <a:lstStyle>
            <a:lvl1pPr algn="r">
              <a:defRPr sz="800" cap="all" spc="100" baseline="0">
                <a:solidFill>
                  <a:schemeClr val="tx1"/>
                </a:solidFill>
              </a:defRPr>
            </a:lvl1pPr>
          </a:lstStyle>
          <a:p>
            <a:fld id="{EAEE04CE-773D-2C4E-8719-6A9A2D80C689}" type="slidenum">
              <a:rPr lang="fr-BJ" smtClean="0"/>
              <a:t>‹N°›</a:t>
            </a:fld>
            <a:endParaRPr lang="fr-BJ"/>
          </a:p>
        </p:txBody>
      </p:sp>
    </p:spTree>
    <p:extLst>
      <p:ext uri="{BB962C8B-B14F-4D97-AF65-F5344CB8AC3E}">
        <p14:creationId xmlns:p14="http://schemas.microsoft.com/office/powerpoint/2010/main" val="122190147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Lst>
  <p:hf hdr="0" ftr="0" dt="0"/>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jpg"/><Relationship Id="rId7"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500C692F-1A0F-1EC7-CC6A-57BC5429F56B}"/>
              </a:ext>
            </a:extLst>
          </p:cNvPr>
          <p:cNvCxnSpPr/>
          <p:nvPr/>
        </p:nvCxnSpPr>
        <p:spPr>
          <a:xfrm>
            <a:off x="470170" y="2941864"/>
            <a:ext cx="10583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 name="Straight Connector 10">
            <a:extLst>
              <a:ext uri="{FF2B5EF4-FFF2-40B4-BE49-F238E27FC236}">
                <a16:creationId xmlns:a16="http://schemas.microsoft.com/office/drawing/2014/main" id="{64F819DE-D9AF-3A31-6616-7CD1EB6AF717}"/>
              </a:ext>
            </a:extLst>
          </p:cNvPr>
          <p:cNvCxnSpPr/>
          <p:nvPr/>
        </p:nvCxnSpPr>
        <p:spPr>
          <a:xfrm>
            <a:off x="470170" y="5280766"/>
            <a:ext cx="1058369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Rectangle 2">
            <a:extLst>
              <a:ext uri="{FF2B5EF4-FFF2-40B4-BE49-F238E27FC236}">
                <a16:creationId xmlns:a16="http://schemas.microsoft.com/office/drawing/2014/main" id="{9EBBF5AA-4945-7D7E-0059-602FF1BD0197}"/>
              </a:ext>
            </a:extLst>
          </p:cNvPr>
          <p:cNvSpPr txBox="1">
            <a:spLocks/>
          </p:cNvSpPr>
          <p:nvPr/>
        </p:nvSpPr>
        <p:spPr>
          <a:xfrm>
            <a:off x="2433917" y="5695406"/>
            <a:ext cx="4327696" cy="818163"/>
          </a:xfrm>
          <a:prstGeom prst="rect">
            <a:avLst/>
          </a:prstGeom>
          <a:ln>
            <a:noFill/>
          </a:ln>
        </p:spPr>
        <p:txBody>
          <a:bodyPr anchor="ctr" anchorCtr="0">
            <a:noAutofit/>
          </a:bodyPr>
          <a:lstStyle>
            <a:lvl1pPr marL="73152" indent="0" algn="l" rtl="0" eaLnBrk="1" latinLnBrk="0" hangingPunct="1">
              <a:lnSpc>
                <a:spcPts val="3000"/>
              </a:lnSpc>
              <a:spcBef>
                <a:spcPts val="600"/>
              </a:spcBef>
              <a:buClr>
                <a:schemeClr val="accent1"/>
              </a:buClr>
              <a:buSzPct val="80000"/>
              <a:buFont typeface="Wingdings 2"/>
              <a:buNone/>
              <a:defRPr lang="fr-FR"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lang="fr-FR"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lang="fr-FR"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lang="fr-FR"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lang="fr-F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lang="fr-FR"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9pPr>
            <a:extLst/>
          </a:lstStyle>
          <a:p>
            <a:pPr lvl="0">
              <a:spcBef>
                <a:spcPts val="0"/>
              </a:spcBef>
              <a:buClr>
                <a:srgbClr val="4A66AC"/>
              </a:buClr>
              <a:defRPr/>
            </a:pPr>
            <a:r>
              <a:rPr lang="fr-FR" sz="2400" b="1"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Abdoulaye DIA, </a:t>
            </a:r>
          </a:p>
          <a:p>
            <a:pPr lvl="0">
              <a:spcBef>
                <a:spcPts val="0"/>
              </a:spcBef>
              <a:buClr>
                <a:srgbClr val="4A66AC"/>
              </a:buClr>
              <a:defRPr/>
            </a:pPr>
            <a:r>
              <a:rPr lang="fr-FR" sz="2400" b="1"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Secrétaire général du WAPP </a:t>
            </a:r>
            <a:endParaRPr kumimoji="0" lang="it-IT" sz="24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endParaRPr>
          </a:p>
        </p:txBody>
      </p:sp>
      <p:sp>
        <p:nvSpPr>
          <p:cNvPr id="8" name="Rectangle 2">
            <a:extLst>
              <a:ext uri="{FF2B5EF4-FFF2-40B4-BE49-F238E27FC236}">
                <a16:creationId xmlns:a16="http://schemas.microsoft.com/office/drawing/2014/main" id="{B5AAAECB-797B-0EDD-A58C-577848632ADF}"/>
              </a:ext>
            </a:extLst>
          </p:cNvPr>
          <p:cNvSpPr txBox="1">
            <a:spLocks/>
          </p:cNvSpPr>
          <p:nvPr/>
        </p:nvSpPr>
        <p:spPr>
          <a:xfrm>
            <a:off x="9912096" y="5672635"/>
            <a:ext cx="1809734" cy="431852"/>
          </a:xfrm>
          <a:prstGeom prst="rect">
            <a:avLst/>
          </a:prstGeom>
          <a:ln>
            <a:noFill/>
          </a:ln>
        </p:spPr>
        <p:txBody>
          <a:bodyPr anchor="ctr" anchorCtr="0">
            <a:noAutofit/>
          </a:bodyPr>
          <a:lstStyle>
            <a:lvl1pPr marL="73152" indent="0" algn="l" rtl="0" eaLnBrk="1" latinLnBrk="0" hangingPunct="1">
              <a:lnSpc>
                <a:spcPts val="3000"/>
              </a:lnSpc>
              <a:spcBef>
                <a:spcPts val="600"/>
              </a:spcBef>
              <a:buClr>
                <a:schemeClr val="accent1"/>
              </a:buClr>
              <a:buSzPct val="80000"/>
              <a:buFont typeface="Wingdings 2"/>
              <a:buNone/>
              <a:defRPr lang="fr-FR" sz="2600" kern="1200">
                <a:solidFill>
                  <a:schemeClr val="tx2">
                    <a:shade val="30000"/>
                    <a:satMod val="150000"/>
                  </a:schemeClr>
                </a:solidFill>
                <a:latin typeface="+mn-lt"/>
                <a:ea typeface="+mn-ea"/>
                <a:cs typeface="+mn-cs"/>
              </a:defRPr>
            </a:lvl1pPr>
            <a:lvl2pPr marL="457200" indent="0" algn="ctr" rtl="0" eaLnBrk="1" latinLnBrk="0" hangingPunct="1">
              <a:lnSpc>
                <a:spcPts val="3000"/>
              </a:lnSpc>
              <a:spcBef>
                <a:spcPts val="550"/>
              </a:spcBef>
              <a:buClr>
                <a:schemeClr val="accent1"/>
              </a:buClr>
              <a:buFont typeface="Verdana"/>
              <a:buNone/>
              <a:defRPr lang="fr-FR" sz="2800" kern="1200">
                <a:solidFill>
                  <a:schemeClr val="tx1"/>
                </a:solidFill>
                <a:latin typeface="+mn-lt"/>
                <a:ea typeface="+mn-ea"/>
                <a:cs typeface="+mn-cs"/>
              </a:defRPr>
            </a:lvl2pPr>
            <a:lvl3pPr marL="914400" indent="0" algn="ctr" rtl="0" eaLnBrk="1" latinLnBrk="0" hangingPunct="1">
              <a:lnSpc>
                <a:spcPts val="2800"/>
              </a:lnSpc>
              <a:spcBef>
                <a:spcPct val="20000"/>
              </a:spcBef>
              <a:buClr>
                <a:schemeClr val="accent2"/>
              </a:buClr>
              <a:buFont typeface="Wingdings 2"/>
              <a:buNone/>
              <a:defRPr lang="fr-FR" sz="2400" kern="1200">
                <a:solidFill>
                  <a:schemeClr val="tx1"/>
                </a:solidFill>
                <a:latin typeface="+mn-lt"/>
                <a:ea typeface="+mn-ea"/>
                <a:cs typeface="+mn-cs"/>
              </a:defRPr>
            </a:lvl3pPr>
            <a:lvl4pPr marL="1371600" indent="0" algn="ctr" rtl="0" eaLnBrk="1" latinLnBrk="0" hangingPunct="1">
              <a:spcBef>
                <a:spcPct val="20000"/>
              </a:spcBef>
              <a:buClr>
                <a:schemeClr val="accent3"/>
              </a:buClr>
              <a:buFont typeface="Wingdings 2"/>
              <a:buNone/>
              <a:defRPr lang="fr-FR" sz="2000" kern="1200">
                <a:solidFill>
                  <a:schemeClr val="tx1"/>
                </a:solidFill>
                <a:latin typeface="+mn-lt"/>
                <a:ea typeface="+mn-ea"/>
                <a:cs typeface="+mn-cs"/>
              </a:defRPr>
            </a:lvl4pPr>
            <a:lvl5pPr marL="1828800" indent="0" algn="ctr" rtl="0" eaLnBrk="1" latinLnBrk="0" hangingPunct="1">
              <a:spcBef>
                <a:spcPct val="20000"/>
              </a:spcBef>
              <a:buClr>
                <a:schemeClr val="accent4"/>
              </a:buClr>
              <a:buFont typeface="Wingdings 2"/>
              <a:buNone/>
              <a:defRPr lang="fr-FR" sz="2000" kern="1200">
                <a:solidFill>
                  <a:schemeClr val="tx1"/>
                </a:solidFill>
                <a:latin typeface="+mn-lt"/>
                <a:ea typeface="+mn-ea"/>
                <a:cs typeface="+mn-cs"/>
              </a:defRPr>
            </a:lvl5pPr>
            <a:lvl6pPr marL="2286000" indent="0" algn="ctr" rtl="0" eaLnBrk="1" latinLnBrk="0" hangingPunct="1">
              <a:spcBef>
                <a:spcPct val="20000"/>
              </a:spcBef>
              <a:buClr>
                <a:schemeClr val="accent5"/>
              </a:buClr>
              <a:buFont typeface="Wingdings 2"/>
              <a:buNone/>
              <a:defRPr lang="fr-FR" sz="2000" kern="1200">
                <a:solidFill>
                  <a:schemeClr val="tx1"/>
                </a:solidFill>
                <a:latin typeface="+mn-lt"/>
                <a:ea typeface="+mn-ea"/>
                <a:cs typeface="+mn-cs"/>
              </a:defRPr>
            </a:lvl6pPr>
            <a:lvl7pPr marL="27432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7pPr>
            <a:lvl8pPr marL="32004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8pPr>
            <a:lvl9pPr marL="3657600" indent="0" algn="ctr" rtl="0" eaLnBrk="1" latinLnBrk="0" hangingPunct="1">
              <a:spcBef>
                <a:spcPct val="20000"/>
              </a:spcBef>
              <a:buClr>
                <a:schemeClr val="accent6"/>
              </a:buClr>
              <a:buFont typeface="Wingdings 2"/>
              <a:buNone/>
              <a:defRPr lang="fr-FR" sz="2000" kern="1200">
                <a:solidFill>
                  <a:schemeClr val="tx1"/>
                </a:solidFill>
                <a:latin typeface="+mn-lt"/>
                <a:ea typeface="+mn-ea"/>
                <a:cs typeface="+mn-cs"/>
              </a:defRPr>
            </a:lvl9pPr>
            <a:extLst/>
          </a:lstStyle>
          <a:p>
            <a:pPr lvl="0">
              <a:buClr>
                <a:srgbClr val="4A66AC"/>
              </a:buClr>
              <a:defRPr/>
            </a:pPr>
            <a:r>
              <a:rPr lang="fr-FR" sz="2000" b="1" noProof="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 </a:t>
            </a:r>
            <a:r>
              <a:rPr lang="fr-FR" sz="2000" b="1"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March </a:t>
            </a:r>
            <a:r>
              <a:rPr lang="fr-FR" sz="2000" b="1" noProof="0" dirty="0">
                <a:solidFill>
                  <a:schemeClr val="bg1"/>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rPr>
              <a:t>2026</a:t>
            </a:r>
            <a:endParaRPr kumimoji="0" lang="fr-FR" sz="20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endParaRPr>
          </a:p>
        </p:txBody>
      </p:sp>
      <p:pic>
        <p:nvPicPr>
          <p:cNvPr id="11" name="Image 10">
            <a:extLst>
              <a:ext uri="{FF2B5EF4-FFF2-40B4-BE49-F238E27FC236}">
                <a16:creationId xmlns:a16="http://schemas.microsoft.com/office/drawing/2014/main" id="{63537811-58B5-C46D-318B-BBDCFFF8F73D}"/>
              </a:ext>
            </a:extLst>
          </p:cNvPr>
          <p:cNvPicPr>
            <a:picLocks noChangeAspect="1"/>
          </p:cNvPicPr>
          <p:nvPr/>
        </p:nvPicPr>
        <p:blipFill>
          <a:blip r:embed="rId3"/>
          <a:stretch>
            <a:fillRect/>
          </a:stretch>
        </p:blipFill>
        <p:spPr>
          <a:xfrm>
            <a:off x="0" y="5695406"/>
            <a:ext cx="2433917" cy="855517"/>
          </a:xfrm>
          <a:prstGeom prst="rect">
            <a:avLst/>
          </a:prstGeom>
        </p:spPr>
      </p:pic>
      <p:sp>
        <p:nvSpPr>
          <p:cNvPr id="6" name="object 2">
            <a:extLst>
              <a:ext uri="{FF2B5EF4-FFF2-40B4-BE49-F238E27FC236}">
                <a16:creationId xmlns:a16="http://schemas.microsoft.com/office/drawing/2014/main" id="{C5914168-7E22-DF79-8E78-D9BBFB5A84AA}"/>
              </a:ext>
            </a:extLst>
          </p:cNvPr>
          <p:cNvSpPr txBox="1"/>
          <p:nvPr/>
        </p:nvSpPr>
        <p:spPr>
          <a:xfrm>
            <a:off x="321272" y="2076733"/>
            <a:ext cx="10773489" cy="1015663"/>
          </a:xfrm>
          <a:prstGeom prst="rect">
            <a:avLst/>
          </a:prstGeom>
        </p:spPr>
        <p:txBody>
          <a:bodyPr vert="horz" wrap="square" lIns="0" tIns="0" rIns="0" bIns="0" rtlCol="0">
            <a:spAutoFit/>
          </a:bodyPr>
          <a:lstStyle/>
          <a:p>
            <a:pPr algn="ctr"/>
            <a:r>
              <a:rPr lang="fr-FR" sz="6600" b="1" dirty="0">
                <a:solidFill>
                  <a:schemeClr val="bg1"/>
                </a:solidFill>
                <a:latin typeface="Source Sans Pro" panose="020B0503030403020204" pitchFamily="34" charset="0"/>
                <a:cs typeface="Arial" panose="020B0604020202020204" pitchFamily="34" charset="0"/>
              </a:rPr>
              <a:t>WEST AFRICAN POWER POOL </a:t>
            </a:r>
            <a:endParaRPr sz="6600" dirty="0">
              <a:solidFill>
                <a:schemeClr val="bg1"/>
              </a:solidFill>
              <a:latin typeface="Source Sans Pro" panose="020B0503030403020204" pitchFamily="34" charset="0"/>
              <a:cs typeface="Agency FB"/>
            </a:endParaRPr>
          </a:p>
        </p:txBody>
      </p:sp>
      <p:sp>
        <p:nvSpPr>
          <p:cNvPr id="5" name="Titre 1">
            <a:extLst>
              <a:ext uri="{FF2B5EF4-FFF2-40B4-BE49-F238E27FC236}">
                <a16:creationId xmlns:a16="http://schemas.microsoft.com/office/drawing/2014/main" id="{4B5BD063-6A54-947E-C5FC-6E13D613522A}"/>
              </a:ext>
            </a:extLst>
          </p:cNvPr>
          <p:cNvSpPr txBox="1">
            <a:spLocks/>
          </p:cNvSpPr>
          <p:nvPr/>
        </p:nvSpPr>
        <p:spPr>
          <a:xfrm>
            <a:off x="208344" y="3028078"/>
            <a:ext cx="11662384" cy="2252684"/>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fr-FR" sz="3600" dirty="0">
                <a:solidFill>
                  <a:schemeClr val="bg1"/>
                </a:solidFill>
              </a:rPr>
              <a:t>WEBINAIRE ESMAP : LES POOLS ELETRIQUES AFRICAINS :</a:t>
            </a:r>
            <a:r>
              <a:rPr lang="en-US" sz="3600" dirty="0">
                <a:solidFill>
                  <a:schemeClr val="bg1"/>
                </a:solidFill>
              </a:rPr>
              <a:t> </a:t>
            </a:r>
          </a:p>
          <a:p>
            <a:r>
              <a:rPr lang="fr-FR" sz="3600" dirty="0">
                <a:solidFill>
                  <a:schemeClr val="bg1"/>
                </a:solidFill>
              </a:rPr>
              <a:t>Construire le Marché Unique Africain de l’Electricité (</a:t>
            </a:r>
            <a:r>
              <a:rPr lang="fr-FR" sz="3600" dirty="0" err="1">
                <a:solidFill>
                  <a:schemeClr val="bg1"/>
                </a:solidFill>
              </a:rPr>
              <a:t>AfSEM</a:t>
            </a:r>
            <a:r>
              <a:rPr lang="fr-FR" sz="3600" dirty="0">
                <a:solidFill>
                  <a:schemeClr val="bg1"/>
                </a:solidFill>
              </a:rPr>
              <a:t>)</a:t>
            </a:r>
          </a:p>
        </p:txBody>
      </p:sp>
    </p:spTree>
    <p:extLst>
      <p:ext uri="{BB962C8B-B14F-4D97-AF65-F5344CB8AC3E}">
        <p14:creationId xmlns:p14="http://schemas.microsoft.com/office/powerpoint/2010/main" val="25644530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37D916B-BC20-40E8-4EF5-20A612B8D54C}"/>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E268F78A-B35E-5E7D-1E43-2340942E633E}"/>
              </a:ext>
            </a:extLst>
          </p:cNvPr>
          <p:cNvSpPr txBox="1">
            <a:spLocks/>
          </p:cNvSpPr>
          <p:nvPr/>
        </p:nvSpPr>
        <p:spPr>
          <a:xfrm>
            <a:off x="269207" y="4909199"/>
            <a:ext cx="11653585"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600"/>
              </a:spcAft>
            </a:pPr>
            <a:r>
              <a:rPr lang="fr-FR" sz="4800" cap="none" noProof="0" dirty="0">
                <a:solidFill>
                  <a:schemeClr val="bg1"/>
                </a:solidFill>
              </a:rPr>
              <a:t>Etat de Mise en Œuvre du Marché Day-</a:t>
            </a:r>
            <a:r>
              <a:rPr lang="fr-FR" sz="4800" cap="none" noProof="0" dirty="0" err="1">
                <a:solidFill>
                  <a:schemeClr val="bg1"/>
                </a:solidFill>
              </a:rPr>
              <a:t>Ahead</a:t>
            </a:r>
            <a:r>
              <a:rPr lang="fr-FR" sz="4800" cap="none" noProof="0" dirty="0">
                <a:solidFill>
                  <a:schemeClr val="bg1"/>
                </a:solidFill>
              </a:rPr>
              <a:t> (DAM)</a:t>
            </a:r>
          </a:p>
        </p:txBody>
      </p:sp>
      <p:pic>
        <p:nvPicPr>
          <p:cNvPr id="6" name="Image 5" descr="Rapport annuel 2017">
            <a:extLst>
              <a:ext uri="{FF2B5EF4-FFF2-40B4-BE49-F238E27FC236}">
                <a16:creationId xmlns:a16="http://schemas.microsoft.com/office/drawing/2014/main" id="{1D1EC38B-6E22-5D56-BE1A-5B80E328B7F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769194"/>
            <a:ext cx="11653585" cy="2285667"/>
          </a:xfrm>
          <a:prstGeom prst="rect">
            <a:avLst/>
          </a:prstGeom>
          <a:noFill/>
          <a:ln>
            <a:noFill/>
          </a:ln>
        </p:spPr>
      </p:pic>
    </p:spTree>
    <p:extLst>
      <p:ext uri="{BB962C8B-B14F-4D97-AF65-F5344CB8AC3E}">
        <p14:creationId xmlns:p14="http://schemas.microsoft.com/office/powerpoint/2010/main" val="359244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8F95129-39F9-8B1F-0952-A53D8F6BD7C6}"/>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D8CF816B-310E-014D-A449-F5F1587058CE}"/>
              </a:ext>
            </a:extLst>
          </p:cNvPr>
          <p:cNvSpPr txBox="1">
            <a:spLocks/>
          </p:cNvSpPr>
          <p:nvPr/>
        </p:nvSpPr>
        <p:spPr>
          <a:xfrm>
            <a:off x="4718343" y="182949"/>
            <a:ext cx="6847814" cy="1516451"/>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rPr>
              <a:t>STATUS OF THE IMPLEMENTATION OF DAM</a:t>
            </a:r>
            <a:endPar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슬라이드 번호 개체 틀 63">
            <a:extLst>
              <a:ext uri="{FF2B5EF4-FFF2-40B4-BE49-F238E27FC236}">
                <a16:creationId xmlns:a16="http://schemas.microsoft.com/office/drawing/2014/main" id="{28F3EC10-C2C4-EE68-7406-286B40C84043}"/>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18" name="ZoneTexte 17">
            <a:extLst>
              <a:ext uri="{FF2B5EF4-FFF2-40B4-BE49-F238E27FC236}">
                <a16:creationId xmlns:a16="http://schemas.microsoft.com/office/drawing/2014/main" id="{10BC2C37-A4E0-C537-91C9-1AD08E359619}"/>
              </a:ext>
            </a:extLst>
          </p:cNvPr>
          <p:cNvSpPr txBox="1"/>
          <p:nvPr/>
        </p:nvSpPr>
        <p:spPr>
          <a:xfrm>
            <a:off x="418723" y="1954378"/>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l" defTabSz="971445"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1- Les Codes du Marché Régional de l’Electricité Ouest Africain (CMRE-AO)</a:t>
            </a:r>
          </a:p>
        </p:txBody>
      </p:sp>
      <p:sp>
        <p:nvSpPr>
          <p:cNvPr id="19" name="Content Placeholder 4">
            <a:extLst>
              <a:ext uri="{FF2B5EF4-FFF2-40B4-BE49-F238E27FC236}">
                <a16:creationId xmlns:a16="http://schemas.microsoft.com/office/drawing/2014/main" id="{194B96E4-C6BF-858F-D8F1-F266B696F16D}"/>
              </a:ext>
            </a:extLst>
          </p:cNvPr>
          <p:cNvSpPr>
            <a:spLocks noGrp="1"/>
          </p:cNvSpPr>
          <p:nvPr>
            <p:ph idx="1"/>
          </p:nvPr>
        </p:nvSpPr>
        <p:spPr>
          <a:xfrm>
            <a:off x="418724" y="2309534"/>
            <a:ext cx="10704548" cy="1275620"/>
          </a:xfrm>
        </p:spPr>
        <p:txBody>
          <a:bodyPr rtlCol="0">
            <a:noAutofit/>
          </a:bodyPr>
          <a:lstStyle/>
          <a:p>
            <a:pPr marL="264006" lvl="1" indent="-264006" algn="just" defTabSz="420075">
              <a:spcBef>
                <a:spcPts val="600"/>
              </a:spcBef>
              <a:buClr>
                <a:srgbClr val="990000"/>
              </a:buClr>
              <a:buSzPct val="70000"/>
              <a:buBlip>
                <a:blip r:embed="rId3"/>
              </a:buBlip>
              <a:defRPr/>
            </a:pPr>
            <a:r>
              <a:rPr lang="fr-FR" sz="2000" b="1">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Statut</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Publié par le régulateur régional en septembre 2025</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a:t>
            </a:r>
          </a:p>
          <a:p>
            <a:pPr marL="264006" lvl="1" indent="-264006" algn="just" defTabSz="420075">
              <a:spcBef>
                <a:spcPts val="600"/>
              </a:spcBef>
              <a:buClr>
                <a:srgbClr val="990000"/>
              </a:buClr>
              <a:buSzPct val="70000"/>
              <a:buBlip>
                <a:blip r:embed="rId3"/>
              </a:buBlip>
              <a:defRPr/>
            </a:pPr>
            <a:r>
              <a:rPr lang="fr-FR"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Objectif global</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Modifier les règles de marché précédentes applicables au marché bilatéral et introduire les règles pour le marché Day-</a:t>
            </a:r>
            <a:r>
              <a:rPr lang="fr-FR" sz="2000" dirty="0" err="1">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Ahead</a:t>
            </a:r>
            <a:r>
              <a:rPr lang="fr-FR"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endPar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a:p>
            <a:pPr marL="0" lvl="1" indent="0" algn="just" defTabSz="420075" eaLnBrk="1" fontAlgn="auto" hangingPunct="1">
              <a:spcBef>
                <a:spcPts val="600"/>
              </a:spcBef>
              <a:spcAft>
                <a:spcPts val="0"/>
              </a:spcAft>
              <a:buClr>
                <a:srgbClr val="990000"/>
              </a:buClr>
              <a:buSzPct val="70000"/>
              <a:buNone/>
              <a:defRPr/>
            </a:pPr>
            <a:endParaRPr lang="fr-FR" sz="5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20" name="ZoneTexte 19">
            <a:extLst>
              <a:ext uri="{FF2B5EF4-FFF2-40B4-BE49-F238E27FC236}">
                <a16:creationId xmlns:a16="http://schemas.microsoft.com/office/drawing/2014/main" id="{71FB60FD-BCDE-BE6E-9437-6CAF7C6EA3F0}"/>
              </a:ext>
            </a:extLst>
          </p:cNvPr>
          <p:cNvSpPr txBox="1"/>
          <p:nvPr/>
        </p:nvSpPr>
        <p:spPr>
          <a:xfrm>
            <a:off x="418723" y="4167340"/>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kumimoji="0" lang="en-US"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2- </a:t>
            </a:r>
            <a:r>
              <a:rPr lang="fr-FR" sz="2400" dirty="0">
                <a:solidFill>
                  <a:srgbClr val="BE663F"/>
                </a:solidFill>
                <a:latin typeface="Source Sans Pro" panose="020B0503030403020204" pitchFamily="34" charset="0"/>
                <a:ea typeface="Source Sans Pro" panose="020B0503030403020204" pitchFamily="34" charset="0"/>
              </a:rPr>
              <a:t>La Méthodologie de Tarification du Transport Régionale </a:t>
            </a:r>
            <a:r>
              <a:rPr kumimoji="0" lang="en-US"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(MTTR)</a:t>
            </a:r>
          </a:p>
        </p:txBody>
      </p:sp>
      <p:sp>
        <p:nvSpPr>
          <p:cNvPr id="21" name="Content Placeholder 4">
            <a:extLst>
              <a:ext uri="{FF2B5EF4-FFF2-40B4-BE49-F238E27FC236}">
                <a16:creationId xmlns:a16="http://schemas.microsoft.com/office/drawing/2014/main" id="{DD5B512A-487F-D7A4-6CD5-908C9C2D540A}"/>
              </a:ext>
            </a:extLst>
          </p:cNvPr>
          <p:cNvSpPr txBox="1">
            <a:spLocks/>
          </p:cNvSpPr>
          <p:nvPr/>
        </p:nvSpPr>
        <p:spPr>
          <a:xfrm>
            <a:off x="342524" y="4548598"/>
            <a:ext cx="10704548" cy="1575962"/>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spcBef>
                <a:spcPts val="600"/>
              </a:spcBef>
              <a:buClr>
                <a:srgbClr val="990000"/>
              </a:buClr>
              <a:buSzPct val="70000"/>
              <a:buBlip>
                <a:blip r:embed="rId3"/>
              </a:buBlip>
              <a:defRPr/>
            </a:pPr>
            <a:r>
              <a:rPr lang="fr-FR" sz="2000" b="1">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Statut</a:t>
            </a:r>
            <a:r>
              <a:rPr kumimoji="0" lang="fr-FR"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À publier par le régulateur régional d’ici fin mars 2026</a:t>
            </a:r>
            <a:r>
              <a:rPr kumimoji="0" lang="fr-FR"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p>
          <a:p>
            <a:pPr marL="264006" lvl="1" indent="-264006" algn="just" defTabSz="420075">
              <a:spcBef>
                <a:spcPts val="600"/>
              </a:spcBef>
              <a:buClr>
                <a:srgbClr val="990000"/>
              </a:buClr>
              <a:buSzPct val="70000"/>
              <a:buBlip>
                <a:blip r:embed="rId3"/>
              </a:buBlip>
              <a:defRPr/>
            </a:pPr>
            <a:r>
              <a:rPr lang="fr-FR" sz="2000" b="1"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Objectif global</a:t>
            </a:r>
            <a:r>
              <a:rPr kumimoji="0" lang="fr-FR"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Remplacer l’ancienne méthodologie de tarification du transport (MW.km point à point, basée sur l’écoulement de puissance) par la méthodologie de participation moyenne (APM), qui appliquera uniformément les frais de transmission sur le marché bilatéral et sur le marché Day-</a:t>
            </a:r>
            <a:r>
              <a:rPr lang="fr-FR" sz="2000" dirty="0" err="1">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Ahead</a:t>
            </a:r>
            <a:r>
              <a:rPr kumimoji="0" lang="fr-FR"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p>
          <a:p>
            <a:pPr marL="0" marR="0" lvl="1" indent="0" algn="just" defTabSz="420075" rtl="0" eaLnBrk="1" fontAlgn="auto" latinLnBrk="0" hangingPunct="1">
              <a:lnSpc>
                <a:spcPct val="120000"/>
              </a:lnSpc>
              <a:spcBef>
                <a:spcPts val="600"/>
              </a:spcBef>
              <a:spcAft>
                <a:spcPts val="0"/>
              </a:spcAft>
              <a:buClr>
                <a:srgbClr val="990000"/>
              </a:buClr>
              <a:buSzPct val="70000"/>
              <a:buFont typeface="Arial" panose="020B0604020202020204" pitchFamily="34" charset="0"/>
              <a:buNone/>
              <a:tabLst/>
              <a:defRPr/>
            </a:pPr>
            <a:endParaRPr kumimoji="0" lang="fr-FR" sz="500" b="1"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38010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D002A62-23FE-F150-0E67-BD6911080238}"/>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7983DD18-5CCF-DF8C-E234-3680473EEB0E}"/>
              </a:ext>
            </a:extLst>
          </p:cNvPr>
          <p:cNvSpPr txBox="1">
            <a:spLocks/>
          </p:cNvSpPr>
          <p:nvPr/>
        </p:nvSpPr>
        <p:spPr>
          <a:xfrm>
            <a:off x="4718343" y="182949"/>
            <a:ext cx="6847814" cy="1516451"/>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rPr>
              <a:t>STATUS OF THE IMPLEMENTATION OF DAM</a:t>
            </a:r>
            <a:endPar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슬라이드 번호 개체 틀 63">
            <a:extLst>
              <a:ext uri="{FF2B5EF4-FFF2-40B4-BE49-F238E27FC236}">
                <a16:creationId xmlns:a16="http://schemas.microsoft.com/office/drawing/2014/main" id="{C0822F6C-0FAC-8961-EE0E-80077564A8AB}"/>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22" name="ZoneTexte 21">
            <a:extLst>
              <a:ext uri="{FF2B5EF4-FFF2-40B4-BE49-F238E27FC236}">
                <a16:creationId xmlns:a16="http://schemas.microsoft.com/office/drawing/2014/main" id="{A597C349-D7B0-CB7D-DC06-97ABAB629313}"/>
              </a:ext>
            </a:extLst>
          </p:cNvPr>
          <p:cNvSpPr txBox="1"/>
          <p:nvPr/>
        </p:nvSpPr>
        <p:spPr>
          <a:xfrm>
            <a:off x="330744" y="2145709"/>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kumimoji="0" lang="en-US"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3- </a:t>
            </a:r>
            <a:r>
              <a:rPr lang="fr-FR" sz="2400" dirty="0">
                <a:solidFill>
                  <a:srgbClr val="BE663F"/>
                </a:solidFill>
                <a:latin typeface="Source Sans Pro" panose="020B0503030403020204" pitchFamily="34" charset="0"/>
                <a:ea typeface="Source Sans Pro" panose="020B0503030403020204" pitchFamily="34" charset="0"/>
              </a:rPr>
              <a:t>La Construction du Centre d’Information et de Coordination (CIC) Régional </a:t>
            </a:r>
            <a:endParaRPr kumimoji="0" lang="en-US"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sp>
        <p:nvSpPr>
          <p:cNvPr id="23" name="Content Placeholder 4">
            <a:extLst>
              <a:ext uri="{FF2B5EF4-FFF2-40B4-BE49-F238E27FC236}">
                <a16:creationId xmlns:a16="http://schemas.microsoft.com/office/drawing/2014/main" id="{C00DAF06-DBE6-2945-6C09-68E172DFAF5C}"/>
              </a:ext>
            </a:extLst>
          </p:cNvPr>
          <p:cNvSpPr txBox="1">
            <a:spLocks/>
          </p:cNvSpPr>
          <p:nvPr/>
        </p:nvSpPr>
        <p:spPr>
          <a:xfrm>
            <a:off x="610198" y="2576595"/>
            <a:ext cx="10704548" cy="1579409"/>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spcBef>
                <a:spcPts val="600"/>
              </a:spcBef>
              <a:buClr>
                <a:srgbClr val="990000"/>
              </a:buClr>
              <a:buSzPct val="70000"/>
              <a:buBlip>
                <a:blip r:embed="rId3"/>
              </a:buBlip>
              <a:defRPr/>
            </a:pPr>
            <a:r>
              <a:rPr lang="en-US" sz="2000" b="1" dirty="0" err="1">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Statut</a:t>
            </a:r>
            <a:r>
              <a:rPr kumimoji="0" lang="en-US"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Construit et entièrement équipé, le CIC a été inauguré en novembre 2023</a:t>
            </a:r>
            <a:r>
              <a:rPr kumimoji="0" lang="en-US"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p>
          <a:p>
            <a:pPr marL="264006" lvl="1" indent="-264006" algn="just" defTabSz="420075">
              <a:spcBef>
                <a:spcPts val="600"/>
              </a:spcBef>
              <a:buClr>
                <a:srgbClr val="990000"/>
              </a:buClr>
              <a:buSzPct val="70000"/>
              <a:buBlip>
                <a:blip r:embed="rId3"/>
              </a:buBlip>
              <a:defRPr/>
            </a:pPr>
            <a:r>
              <a:rPr lang="en-US" sz="2000" b="1"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Objectif global</a:t>
            </a:r>
            <a:r>
              <a:rPr kumimoji="0" lang="en-US" sz="2000" b="1"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kumimoji="0" lang="en-US"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Coordonner l’exploitation du système (SCADA, EMS, WAMS) entre les CNC et fournir une plateforme pour le segment de Marché Bilatéral, le segment de Marché Day-</a:t>
            </a:r>
            <a:r>
              <a:rPr lang="fr-FR" sz="2000" dirty="0" err="1">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Ahead</a:t>
            </a:r>
            <a:r>
              <a:rPr lang="fr-FR" sz="2000"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 et les processus de règlement (MMS, AMR)</a:t>
            </a:r>
            <a:r>
              <a:rPr kumimoji="0" lang="en-US"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p>
          <a:p>
            <a:pPr marL="0" marR="0" lvl="1" indent="0" algn="just" defTabSz="420075" rtl="0" eaLnBrk="1" fontAlgn="auto" latinLnBrk="0" hangingPunct="1">
              <a:lnSpc>
                <a:spcPct val="120000"/>
              </a:lnSpc>
              <a:spcBef>
                <a:spcPts val="600"/>
              </a:spcBef>
              <a:spcAft>
                <a:spcPts val="0"/>
              </a:spcAft>
              <a:buClr>
                <a:srgbClr val="990000"/>
              </a:buClr>
              <a:buSzPct val="70000"/>
              <a:buFont typeface="Arial" panose="020B0604020202020204" pitchFamily="34" charset="0"/>
              <a:buNone/>
              <a:tabLst/>
              <a:defRPr/>
            </a:pPr>
            <a:endParaRPr kumimoji="0" lang="en-US" sz="500" b="1"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2DE7985-DC2E-E666-C252-9A65CF9D4AAD}"/>
              </a:ext>
            </a:extLst>
          </p:cNvPr>
          <p:cNvSpPr txBox="1"/>
          <p:nvPr/>
        </p:nvSpPr>
        <p:spPr>
          <a:xfrm>
            <a:off x="418723" y="4375458"/>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kumimoji="0" lang="en-US"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4- </a:t>
            </a:r>
            <a:r>
              <a:rPr lang="fr-FR" sz="2400" dirty="0">
                <a:solidFill>
                  <a:srgbClr val="BE663F"/>
                </a:solidFill>
                <a:latin typeface="Source Sans Pro" panose="020B0503030403020204" pitchFamily="34" charset="0"/>
                <a:ea typeface="Source Sans Pro" panose="020B0503030403020204" pitchFamily="34" charset="0"/>
              </a:rPr>
              <a:t>Le test pilote du marché</a:t>
            </a:r>
            <a:endParaRPr kumimoji="0" lang="en-US"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sp>
        <p:nvSpPr>
          <p:cNvPr id="7" name="Content Placeholder 4">
            <a:extLst>
              <a:ext uri="{FF2B5EF4-FFF2-40B4-BE49-F238E27FC236}">
                <a16:creationId xmlns:a16="http://schemas.microsoft.com/office/drawing/2014/main" id="{D4A6FE10-F317-117E-4765-023D628E9A42}"/>
              </a:ext>
            </a:extLst>
          </p:cNvPr>
          <p:cNvSpPr>
            <a:spLocks noGrp="1"/>
          </p:cNvSpPr>
          <p:nvPr>
            <p:ph idx="1"/>
          </p:nvPr>
        </p:nvSpPr>
        <p:spPr>
          <a:xfrm>
            <a:off x="418723" y="4806344"/>
            <a:ext cx="10704548" cy="1275620"/>
          </a:xfrm>
        </p:spPr>
        <p:txBody>
          <a:bodyPr rtlCol="0">
            <a:noAutofit/>
          </a:bodyPr>
          <a:lstStyle/>
          <a:p>
            <a:pPr marL="264006" lvl="1" indent="-264006" algn="just" defTabSz="420075">
              <a:spcBef>
                <a:spcPts val="600"/>
              </a:spcBef>
              <a:buClr>
                <a:srgbClr val="990000"/>
              </a:buClr>
              <a:buSzPct val="70000"/>
              <a:buBlip>
                <a:blip r:embed="rId3"/>
              </a:buBlip>
              <a:defRPr/>
            </a:pPr>
            <a:r>
              <a:rPr lang="en-US" sz="2000" b="1" dirty="0" err="1">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Statut</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Réalisé avec succès du </a:t>
            </a:r>
            <a:r>
              <a:rPr lang="fr-FR" sz="2000" dirty="0">
                <a:solidFill>
                  <a:srgbClr val="7030A0"/>
                </a:solidFill>
                <a:latin typeface="Source Sans Pro" panose="020B0503030403020204" pitchFamily="34" charset="0"/>
                <a:ea typeface="Source Sans Pro" panose="020B0503030403020204" pitchFamily="34" charset="0"/>
                <a:cs typeface="Arial" panose="020B0604020202020204" pitchFamily="34" charset="0"/>
              </a:rPr>
              <a:t>01/08/2023 au 31/12/2023</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a:t>
            </a:r>
          </a:p>
          <a:p>
            <a:pPr marL="264006" lvl="1" indent="-264006" algn="just" defTabSz="420075">
              <a:spcBef>
                <a:spcPts val="600"/>
              </a:spcBef>
              <a:buClr>
                <a:srgbClr val="990000"/>
              </a:buClr>
              <a:buSzPct val="70000"/>
              <a:buBlip>
                <a:blip r:embed="rId3"/>
              </a:buBlip>
              <a:defRPr/>
            </a:pPr>
            <a:r>
              <a:rPr lang="en-US"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Objectif global</a:t>
            </a:r>
            <a:r>
              <a:rPr lang="en-US"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r>
              <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Ce test consistait en un essai à blanc du marché impliquant le test de toutes les procédures du marché, y compris le règlement et la facturation. Les participants au marché et Les Gestionnaires du Réseau de Transport ont vérifié les résultats de chaque journée de marché, mais aucun paiement n’a été exigé</a:t>
            </a:r>
            <a:r>
              <a:rPr lang="en-US"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endParaRPr lang="en-US"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a:p>
            <a:pPr marL="0" lvl="1" indent="0" algn="just" defTabSz="420075" eaLnBrk="1" fontAlgn="auto" hangingPunct="1">
              <a:spcBef>
                <a:spcPts val="600"/>
              </a:spcBef>
              <a:spcAft>
                <a:spcPts val="0"/>
              </a:spcAft>
              <a:buClr>
                <a:srgbClr val="990000"/>
              </a:buClr>
              <a:buSzPct val="70000"/>
              <a:buNone/>
              <a:defRPr/>
            </a:pPr>
            <a:endParaRPr lang="en-US" sz="5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4229671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D2B8599-4415-56B6-8DC7-299345DEB648}"/>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D757F0E3-B93D-FEB7-B490-C2BC27CAF412}"/>
              </a:ext>
            </a:extLst>
          </p:cNvPr>
          <p:cNvSpPr txBox="1">
            <a:spLocks/>
          </p:cNvSpPr>
          <p:nvPr/>
        </p:nvSpPr>
        <p:spPr>
          <a:xfrm>
            <a:off x="4718343" y="182949"/>
            <a:ext cx="6847814" cy="1516451"/>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rPr>
              <a:t>STATUS OF THE IMPLEMENTATION OF DAM</a:t>
            </a:r>
            <a:endPar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슬라이드 번호 개체 틀 63">
            <a:extLst>
              <a:ext uri="{FF2B5EF4-FFF2-40B4-BE49-F238E27FC236}">
                <a16:creationId xmlns:a16="http://schemas.microsoft.com/office/drawing/2014/main" id="{ADAE7EFE-C048-6A9B-1A26-6CE10BAF36C4}"/>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20" name="ZoneTexte 19">
            <a:extLst>
              <a:ext uri="{FF2B5EF4-FFF2-40B4-BE49-F238E27FC236}">
                <a16:creationId xmlns:a16="http://schemas.microsoft.com/office/drawing/2014/main" id="{384E0BF7-B249-F964-DB8A-8AF1BBFE16C3}"/>
              </a:ext>
            </a:extLst>
          </p:cNvPr>
          <p:cNvSpPr txBox="1"/>
          <p:nvPr/>
        </p:nvSpPr>
        <p:spPr>
          <a:xfrm>
            <a:off x="429114" y="2080337"/>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kumimoji="0" lang="fr-FR" sz="2400" b="1" i="0" u="none" strike="noStrike" kern="1200" cap="none" spc="0" normalizeH="0" baseline="0" noProof="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5- </a:t>
            </a:r>
            <a:r>
              <a:rPr lang="fr-FR" sz="2400" dirty="0">
                <a:solidFill>
                  <a:srgbClr val="BE663F"/>
                </a:solidFill>
                <a:latin typeface="Source Sans Pro" panose="020B0503030403020204" pitchFamily="34" charset="0"/>
                <a:ea typeface="Source Sans Pro" panose="020B0503030403020204" pitchFamily="34" charset="0"/>
              </a:rPr>
              <a:t>Sélection des banques</a:t>
            </a:r>
            <a:endParaRPr kumimoji="0" lang="fr-FR"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sp>
        <p:nvSpPr>
          <p:cNvPr id="21" name="Content Placeholder 4">
            <a:extLst>
              <a:ext uri="{FF2B5EF4-FFF2-40B4-BE49-F238E27FC236}">
                <a16:creationId xmlns:a16="http://schemas.microsoft.com/office/drawing/2014/main" id="{CBC92D48-E284-7E2E-A166-48446AEFEEA8}"/>
              </a:ext>
            </a:extLst>
          </p:cNvPr>
          <p:cNvSpPr txBox="1">
            <a:spLocks/>
          </p:cNvSpPr>
          <p:nvPr/>
        </p:nvSpPr>
        <p:spPr>
          <a:xfrm>
            <a:off x="583443" y="2497239"/>
            <a:ext cx="10704548" cy="2002025"/>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spcBef>
                <a:spcPts val="600"/>
              </a:spcBef>
              <a:buClr>
                <a:srgbClr val="990000"/>
              </a:buClr>
              <a:buSzPct val="70000"/>
              <a:buBlip>
                <a:blip r:embed="rId3"/>
              </a:buBlip>
              <a:defRPr/>
            </a:pPr>
            <a:r>
              <a:rPr lang="fr-FR" sz="2000" b="1"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Statut</a:t>
            </a:r>
            <a:r>
              <a:rPr lang="fr-FR" sz="2000"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 La Banque de compensation a été sélectionnée par la WAPP en décembre 2025, et la sélection des Banques de règlement par les participants au marché est en cours.</a:t>
            </a:r>
            <a:endParaRPr kumimoji="0" lang="fr-FR"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a:p>
            <a:pPr marL="264006" lvl="1" indent="-264006" algn="just" defTabSz="420075">
              <a:spcBef>
                <a:spcPts val="600"/>
              </a:spcBef>
              <a:buClr>
                <a:srgbClr val="990000"/>
              </a:buClr>
              <a:buSzPct val="70000"/>
              <a:buBlip>
                <a:blip r:embed="rId3"/>
              </a:buBlip>
              <a:defRPr/>
            </a:pPr>
            <a:r>
              <a:rPr lang="fr-FR" sz="2000" b="1"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Objectif global</a:t>
            </a:r>
            <a:r>
              <a:rPr kumimoji="0" lang="fr-FR" sz="2000" b="0"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rgbClr val="000000">
                    <a:lumMod val="75000"/>
                    <a:lumOff val="25000"/>
                  </a:srgbClr>
                </a:solidFill>
                <a:latin typeface="Source Sans Pro" panose="020B0503030403020204" pitchFamily="34" charset="0"/>
                <a:ea typeface="Source Sans Pro" panose="020B0503030403020204" pitchFamily="34" charset="0"/>
                <a:cs typeface="Arial" panose="020B0604020202020204" pitchFamily="34" charset="0"/>
              </a:rPr>
              <a:t>Établir un cadre de règlement solide dans lequel les banques de règlement fournissent des garanties financières pour garantir la participation de leurs clients (participants au marché).</a:t>
            </a:r>
            <a:endParaRPr kumimoji="0" lang="fr-FR" sz="500" b="1" i="0" u="none" strike="noStrike" kern="1200" cap="none" spc="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2791525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2F4EBD0-8629-4A54-59CB-851141BD9BE3}"/>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47685E6C-5215-5082-3489-321D6877FEBD}"/>
              </a:ext>
            </a:extLst>
          </p:cNvPr>
          <p:cNvSpPr txBox="1">
            <a:spLocks/>
          </p:cNvSpPr>
          <p:nvPr/>
        </p:nvSpPr>
        <p:spPr>
          <a:xfrm>
            <a:off x="4938077" y="417107"/>
            <a:ext cx="6776935" cy="868735"/>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rPr>
              <a:t>PRINCIPAUX JALONS</a:t>
            </a:r>
          </a:p>
        </p:txBody>
      </p:sp>
      <p:sp>
        <p:nvSpPr>
          <p:cNvPr id="3" name="슬라이드 번호 개체 틀 63">
            <a:extLst>
              <a:ext uri="{FF2B5EF4-FFF2-40B4-BE49-F238E27FC236}">
                <a16:creationId xmlns:a16="http://schemas.microsoft.com/office/drawing/2014/main" id="{82DB8210-9250-C783-62AB-18A6B0DC2058}"/>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graphicFrame>
        <p:nvGraphicFramePr>
          <p:cNvPr id="6" name="Tableau 5">
            <a:extLst>
              <a:ext uri="{FF2B5EF4-FFF2-40B4-BE49-F238E27FC236}">
                <a16:creationId xmlns:a16="http://schemas.microsoft.com/office/drawing/2014/main" id="{FC1EC5BE-F83E-BB56-6337-70D20DC9E9D3}"/>
              </a:ext>
            </a:extLst>
          </p:cNvPr>
          <p:cNvGraphicFramePr>
            <a:graphicFrameLocks noGrp="1"/>
          </p:cNvGraphicFramePr>
          <p:nvPr>
            <p:extLst>
              <p:ext uri="{D42A27DB-BD31-4B8C-83A1-F6EECF244321}">
                <p14:modId xmlns:p14="http://schemas.microsoft.com/office/powerpoint/2010/main" val="2013169055"/>
              </p:ext>
            </p:extLst>
          </p:nvPr>
        </p:nvGraphicFramePr>
        <p:xfrm>
          <a:off x="190500" y="2499737"/>
          <a:ext cx="11238024" cy="3941156"/>
        </p:xfrm>
        <a:graphic>
          <a:graphicData uri="http://schemas.openxmlformats.org/drawingml/2006/table">
            <a:tbl>
              <a:tblPr firstRow="1" firstCol="1" bandRow="1">
                <a:tableStyleId>{17292A2E-F333-43FB-9621-5CBBE7FDCDCB}</a:tableStyleId>
              </a:tblPr>
              <a:tblGrid>
                <a:gridCol w="8775299">
                  <a:extLst>
                    <a:ext uri="{9D8B030D-6E8A-4147-A177-3AD203B41FA5}">
                      <a16:colId xmlns:a16="http://schemas.microsoft.com/office/drawing/2014/main" val="3522921632"/>
                    </a:ext>
                  </a:extLst>
                </a:gridCol>
                <a:gridCol w="2462725">
                  <a:extLst>
                    <a:ext uri="{9D8B030D-6E8A-4147-A177-3AD203B41FA5}">
                      <a16:colId xmlns:a16="http://schemas.microsoft.com/office/drawing/2014/main" val="610639869"/>
                    </a:ext>
                  </a:extLst>
                </a:gridCol>
              </a:tblGrid>
              <a:tr h="234225">
                <a:tc>
                  <a:txBody>
                    <a:bodyPr/>
                    <a:lstStyle/>
                    <a:p>
                      <a:pPr algn="ctr">
                        <a:lnSpc>
                          <a:spcPct val="100000"/>
                        </a:lnSpc>
                        <a:spcAft>
                          <a:spcPts val="0"/>
                        </a:spcAft>
                        <a:buNone/>
                      </a:pPr>
                      <a:r>
                        <a:rPr lang="fr-FR" sz="18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Activités</a:t>
                      </a:r>
                      <a:endParaRPr lang="fr-BJ" sz="18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gn="ctr">
                        <a:lnSpc>
                          <a:spcPct val="100000"/>
                        </a:lnSpc>
                        <a:spcAft>
                          <a:spcPts val="0"/>
                        </a:spcAft>
                        <a:buNone/>
                      </a:pPr>
                      <a:r>
                        <a:rPr lang="fr-BJ" sz="180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Date</a:t>
                      </a:r>
                    </a:p>
                  </a:txBody>
                  <a:tcPr marL="46355" marR="43180" marT="58420" marB="0" anchor="ctr"/>
                </a:tc>
                <a:extLst>
                  <a:ext uri="{0D108BD9-81ED-4DB2-BD59-A6C34878D82A}">
                    <a16:rowId xmlns:a16="http://schemas.microsoft.com/office/drawing/2014/main" val="4233476450"/>
                  </a:ext>
                </a:extLst>
              </a:tr>
              <a:tr h="166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Test pilote du Marché</a:t>
                      </a:r>
                    </a:p>
                  </a:txBody>
                  <a:tcPr marL="46355" marR="43180" marT="5842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01/08 </a:t>
                      </a:r>
                      <a:r>
                        <a:rPr lang="fr-FR" sz="1800" b="0" kern="1200">
                          <a:solidFill>
                            <a:schemeClr val="tx1"/>
                          </a:solidFill>
                          <a:latin typeface="Source Sans Pro" panose="020B0503030403020204" pitchFamily="34" charset="0"/>
                          <a:ea typeface="Source Sans Pro" panose="020B0503030403020204" pitchFamily="34" charset="0"/>
                          <a:cs typeface="Arial" panose="020B0604020202020204" pitchFamily="34" charset="0"/>
                        </a:rPr>
                        <a:t>au 31/12/2023</a:t>
                      </a:r>
                      <a:endParaRPr lang="fr-BJ"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2935243519"/>
                  </a:ext>
                </a:extLst>
              </a:tr>
              <a:tr h="0">
                <a:tc>
                  <a:txBody>
                    <a:bodyPr/>
                    <a:lstStyle/>
                    <a:p>
                      <a:pPr>
                        <a:lnSpc>
                          <a:spcPct val="100000"/>
                        </a:lnSpc>
                        <a:spcAft>
                          <a:spcPts val="0"/>
                        </a:spcAft>
                        <a:buNone/>
                      </a:pPr>
                      <a:endParaRPr lang="fr-FR" sz="10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BJ" sz="10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94648023"/>
                  </a:ext>
                </a:extLst>
              </a:tr>
              <a:tr h="1663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Sélection de la Banque de Compensation (WAPP)</a:t>
                      </a:r>
                    </a:p>
                  </a:txBody>
                  <a:tcPr marL="46355" marR="43180" marT="58420" marB="0" anchor="ctr"/>
                </a:tc>
                <a:tc>
                  <a:txBody>
                    <a:bodyPr/>
                    <a:lstStyle/>
                    <a:p>
                      <a:pPr>
                        <a:lnSpc>
                          <a:spcPct val="100000"/>
                        </a:lnSpc>
                        <a:spcAft>
                          <a:spcPts val="0"/>
                        </a:spcAft>
                        <a:buNone/>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Août - Déc. 2025</a:t>
                      </a:r>
                      <a:endParaRPr lang="fr-BJ"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1338943259"/>
                  </a:ext>
                </a:extLst>
              </a:tr>
              <a:tr h="313670">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Sélection des Banques de Règlement (Participants)</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Mars 2026 - Juin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2231229484"/>
                  </a:ext>
                </a:extLst>
              </a:tr>
              <a:tr h="313670">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Mise en place des garanties (Participants)</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Mars 2026 – Juin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2828275502"/>
                  </a:ext>
                </a:extLst>
              </a:tr>
              <a:tr h="188507">
                <a:tc>
                  <a:txBody>
                    <a:bodyPr/>
                    <a:lstStyle/>
                    <a:p>
                      <a:pPr>
                        <a:lnSpc>
                          <a:spcPct val="100000"/>
                        </a:lnSpc>
                        <a:spcAft>
                          <a:spcPts val="0"/>
                        </a:spcAft>
                        <a:buNone/>
                      </a:pPr>
                      <a:endParaRPr lang="fr-BJ" sz="10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endParaRPr lang="fr-BJ" sz="10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3204533844"/>
                  </a:ext>
                </a:extLst>
              </a:tr>
              <a:tr h="313670">
                <a:tc>
                  <a:txBody>
                    <a:bodyPr/>
                    <a:lstStyle/>
                    <a:p>
                      <a:pPr>
                        <a:lnSpc>
                          <a:spcPct val="100000"/>
                        </a:lnSpc>
                        <a:spcAft>
                          <a:spcPts val="0"/>
                        </a:spcAft>
                        <a:buNone/>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Codes du Marché Régional de l’Electricité Ouest Africain (CMRE-OA)</a:t>
                      </a:r>
                      <a:endParaRPr lang="fr-BJ"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rPr>
                        <a:t>Sept. 2025</a:t>
                      </a:r>
                      <a:endParaRPr lang="fr-BJ" sz="1800" b="0" kern="12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3256327030"/>
                  </a:ext>
                </a:extLst>
              </a:tr>
              <a:tr h="313670">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Méthodologie et Procédure tarification du Transport</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Mars.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1349764787"/>
                  </a:ext>
                </a:extLst>
              </a:tr>
              <a:tr h="313670">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Procédures des frais de Marché</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Mars.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4198618956"/>
                  </a:ext>
                </a:extLst>
              </a:tr>
              <a:tr h="301517">
                <a:tc>
                  <a:txBody>
                    <a:bodyPr/>
                    <a:lstStyle/>
                    <a:p>
                      <a:pPr marL="0" algn="l" defTabSz="914400" rtl="0" eaLnBrk="1" latinLnBrk="0" hangingPunct="1">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Mise à jour de la Plateforme Marché</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rPr>
                        <a:t>Avril 2026</a:t>
                      </a:r>
                      <a:endParaRPr lang="fr-BJ" sz="1800" b="0" kern="1200" dirty="0">
                        <a:solidFill>
                          <a:srgbClr val="0070C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1660047197"/>
                  </a:ext>
                </a:extLst>
              </a:tr>
              <a:tr h="192116">
                <a:tc>
                  <a:txBody>
                    <a:bodyPr/>
                    <a:lstStyle/>
                    <a:p>
                      <a:pPr>
                        <a:lnSpc>
                          <a:spcPct val="100000"/>
                        </a:lnSpc>
                        <a:spcAft>
                          <a:spcPts val="0"/>
                        </a:spcAft>
                        <a:buNone/>
                      </a:pPr>
                      <a:endParaRPr lang="fr-BJ" sz="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endParaRPr lang="fr-BJ" sz="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1007009854"/>
                  </a:ext>
                </a:extLst>
              </a:tr>
              <a:tr h="3136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rPr>
                        <a:t>Lancement de la Phase 2 du Marché </a:t>
                      </a:r>
                      <a:r>
                        <a:rPr lang="fr-FR"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a:t>
                      </a:r>
                      <a:r>
                        <a:rPr lang="fr-FR"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rPr>
                        <a:t>Démarrage effectif du Marché Day-</a:t>
                      </a:r>
                      <a:r>
                        <a:rPr lang="fr-FR" sz="1800" b="0" kern="1200" dirty="0" err="1">
                          <a:solidFill>
                            <a:srgbClr val="7030A0"/>
                          </a:solidFill>
                          <a:latin typeface="Source Sans Pro" panose="020B0503030403020204" pitchFamily="34" charset="0"/>
                          <a:ea typeface="Source Sans Pro" panose="020B0503030403020204" pitchFamily="34" charset="0"/>
                          <a:cs typeface="Arial" panose="020B0604020202020204" pitchFamily="34" charset="0"/>
                        </a:rPr>
                        <a:t>Ahead</a:t>
                      </a:r>
                      <a:r>
                        <a:rPr lang="fr-FR"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rPr>
                        <a:t> (DAM) </a:t>
                      </a:r>
                      <a:endParaRPr lang="fr-BJ"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tc>
                  <a:txBody>
                    <a:bodyPr/>
                    <a:lstStyle/>
                    <a:p>
                      <a:pPr>
                        <a:lnSpc>
                          <a:spcPct val="100000"/>
                        </a:lnSpc>
                        <a:spcAft>
                          <a:spcPts val="0"/>
                        </a:spcAft>
                        <a:buNone/>
                      </a:pPr>
                      <a:r>
                        <a:rPr lang="fr-FR" sz="1800" b="0" kern="1200">
                          <a:solidFill>
                            <a:srgbClr val="7030A0"/>
                          </a:solidFill>
                          <a:latin typeface="Source Sans Pro" panose="020B0503030403020204" pitchFamily="34" charset="0"/>
                          <a:ea typeface="Source Sans Pro" panose="020B0503030403020204" pitchFamily="34" charset="0"/>
                          <a:cs typeface="Arial" panose="020B0604020202020204" pitchFamily="34" charset="0"/>
                        </a:rPr>
                        <a:t>2026</a:t>
                      </a:r>
                      <a:endParaRPr lang="fr-BJ" sz="1800" b="0" kern="1200" dirty="0">
                        <a:solidFill>
                          <a:srgbClr val="7030A0"/>
                        </a:solidFill>
                        <a:latin typeface="Source Sans Pro" panose="020B0503030403020204" pitchFamily="34" charset="0"/>
                        <a:ea typeface="Source Sans Pro" panose="020B0503030403020204" pitchFamily="34" charset="0"/>
                        <a:cs typeface="Arial" panose="020B0604020202020204" pitchFamily="34" charset="0"/>
                      </a:endParaRPr>
                    </a:p>
                  </a:txBody>
                  <a:tcPr marL="46355" marR="43180" marT="58420" marB="0" anchor="ctr"/>
                </a:tc>
                <a:extLst>
                  <a:ext uri="{0D108BD9-81ED-4DB2-BD59-A6C34878D82A}">
                    <a16:rowId xmlns:a16="http://schemas.microsoft.com/office/drawing/2014/main" val="2342899534"/>
                  </a:ext>
                </a:extLst>
              </a:tr>
            </a:tbl>
          </a:graphicData>
        </a:graphic>
      </p:graphicFrame>
      <p:sp>
        <p:nvSpPr>
          <p:cNvPr id="7" name="ZoneTexte 6">
            <a:extLst>
              <a:ext uri="{FF2B5EF4-FFF2-40B4-BE49-F238E27FC236}">
                <a16:creationId xmlns:a16="http://schemas.microsoft.com/office/drawing/2014/main" id="{9973AB71-19DF-A15A-E9F0-32C039F1757E}"/>
              </a:ext>
            </a:extLst>
          </p:cNvPr>
          <p:cNvSpPr txBox="1"/>
          <p:nvPr/>
        </p:nvSpPr>
        <p:spPr>
          <a:xfrm>
            <a:off x="816440" y="1985728"/>
            <a:ext cx="5431960"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l" defTabSz="971445"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Dates </a:t>
            </a:r>
            <a:r>
              <a:rPr kumimoji="0" lang="fr-FR" sz="2400" b="1" i="0" u="none" strike="noStrike" kern="1200" cap="none" spc="0" normalizeH="0" baseline="0" noProof="0" dirty="0" err="1">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clées</a:t>
            </a:r>
            <a:endParaRPr kumimoji="0" lang="fr-FR" sz="2400" b="1" i="0" u="none"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spTree>
    <p:extLst>
      <p:ext uri="{BB962C8B-B14F-4D97-AF65-F5344CB8AC3E}">
        <p14:creationId xmlns:p14="http://schemas.microsoft.com/office/powerpoint/2010/main" val="2702301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B752FFB-3E38-DB40-89D5-A9C551D483C3}"/>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D6E1FD61-C862-A32C-CDA8-E95F9902DF38}"/>
              </a:ext>
            </a:extLst>
          </p:cNvPr>
          <p:cNvSpPr txBox="1">
            <a:spLocks/>
          </p:cNvSpPr>
          <p:nvPr/>
        </p:nvSpPr>
        <p:spPr>
          <a:xfrm>
            <a:off x="1279688" y="3467100"/>
            <a:ext cx="9632624"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0"/>
              </a:spcAft>
            </a:pPr>
            <a:r>
              <a:rPr lang="fr-FR" sz="4800" cap="none" dirty="0">
                <a:solidFill>
                  <a:schemeClr val="bg1"/>
                </a:solidFill>
              </a:rPr>
              <a:t>Liquidité du Marché et </a:t>
            </a:r>
          </a:p>
          <a:p>
            <a:pPr>
              <a:spcAft>
                <a:spcPts val="0"/>
              </a:spcAft>
            </a:pPr>
            <a:r>
              <a:rPr lang="fr-FR" sz="4800" cap="none" dirty="0">
                <a:solidFill>
                  <a:schemeClr val="bg1"/>
                </a:solidFill>
              </a:rPr>
              <a:t>Accès au marché</a:t>
            </a:r>
            <a:endParaRPr lang="fr-FR" sz="4800" cap="none" noProof="0" dirty="0">
              <a:solidFill>
                <a:schemeClr val="bg1"/>
              </a:solidFill>
            </a:endParaRPr>
          </a:p>
        </p:txBody>
      </p:sp>
    </p:spTree>
    <p:extLst>
      <p:ext uri="{BB962C8B-B14F-4D97-AF65-F5344CB8AC3E}">
        <p14:creationId xmlns:p14="http://schemas.microsoft.com/office/powerpoint/2010/main" val="20618216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90262145-9B75-92E2-0C29-BE9D2A5F545E}"/>
            </a:ext>
          </a:extLst>
        </p:cNvPr>
        <p:cNvGrpSpPr/>
        <p:nvPr/>
      </p:nvGrpSpPr>
      <p:grpSpPr>
        <a:xfrm>
          <a:off x="0" y="0"/>
          <a:ext cx="0" cy="0"/>
          <a:chOff x="0" y="0"/>
          <a:chExt cx="0" cy="0"/>
        </a:xfrm>
      </p:grpSpPr>
      <p:sp>
        <p:nvSpPr>
          <p:cNvPr id="5" name="Titre 13">
            <a:extLst>
              <a:ext uri="{FF2B5EF4-FFF2-40B4-BE49-F238E27FC236}">
                <a16:creationId xmlns:a16="http://schemas.microsoft.com/office/drawing/2014/main" id="{30CA0C69-AD62-FFC4-5570-92FB7F09144C}"/>
              </a:ext>
            </a:extLst>
          </p:cNvPr>
          <p:cNvSpPr>
            <a:spLocks noGrp="1"/>
          </p:cNvSpPr>
          <p:nvPr>
            <p:ph type="title"/>
          </p:nvPr>
        </p:nvSpPr>
        <p:spPr>
          <a:xfrm>
            <a:off x="4729018" y="465221"/>
            <a:ext cx="6879687" cy="932028"/>
          </a:xfrm>
        </p:spPr>
        <p:txBody>
          <a:bodyPr vert="horz" lIns="91440" tIns="45720" rIns="91440" bIns="45720" rtlCol="0" anchor="ctr">
            <a:normAutofit fontScale="90000"/>
          </a:bodyPr>
          <a:lstStyle/>
          <a:p>
            <a:pPr defTabSz="914354">
              <a:lnSpc>
                <a:spcPct val="90000"/>
              </a:lnSpc>
            </a:pPr>
            <a:r>
              <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LIQUIDITÉ DU MARCHÉ ET </a:t>
            </a:r>
            <a:br>
              <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br>
            <a:r>
              <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ACCÈS AU MARCHÉ</a:t>
            </a:r>
          </a:p>
        </p:txBody>
      </p:sp>
      <p:sp>
        <p:nvSpPr>
          <p:cNvPr id="3" name="슬라이드 번호 개체 틀 63">
            <a:extLst>
              <a:ext uri="{FF2B5EF4-FFF2-40B4-BE49-F238E27FC236}">
                <a16:creationId xmlns:a16="http://schemas.microsoft.com/office/drawing/2014/main" id="{48314FF1-F3DF-BDEA-549F-31AA060E617D}"/>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2" name="ZoneTexte 1">
            <a:extLst>
              <a:ext uri="{FF2B5EF4-FFF2-40B4-BE49-F238E27FC236}">
                <a16:creationId xmlns:a16="http://schemas.microsoft.com/office/drawing/2014/main" id="{0B7DA39A-F5BE-4193-3492-CC4F7AE8EED9}"/>
              </a:ext>
            </a:extLst>
          </p:cNvPr>
          <p:cNvSpPr txBox="1"/>
          <p:nvPr/>
        </p:nvSpPr>
        <p:spPr>
          <a:xfrm>
            <a:off x="418723" y="1954378"/>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fr-FR" sz="2400" dirty="0">
                <a:solidFill>
                  <a:srgbClr val="BE663F"/>
                </a:solidFill>
                <a:latin typeface="Source Sans Pro" panose="020B0503030403020204" pitchFamily="34" charset="0"/>
                <a:ea typeface="Source Sans Pro" panose="020B0503030403020204" pitchFamily="34" charset="0"/>
              </a:rPr>
              <a:t>Projet de Fonds Renouvelable de Soutien aux Liquidités (FRSL)</a:t>
            </a:r>
          </a:p>
        </p:txBody>
      </p:sp>
      <p:sp>
        <p:nvSpPr>
          <p:cNvPr id="4" name="Content Placeholder 4">
            <a:extLst>
              <a:ext uri="{FF2B5EF4-FFF2-40B4-BE49-F238E27FC236}">
                <a16:creationId xmlns:a16="http://schemas.microsoft.com/office/drawing/2014/main" id="{5AF0BD6A-F9C4-AD2F-8460-E167EF804BAF}"/>
              </a:ext>
            </a:extLst>
          </p:cNvPr>
          <p:cNvSpPr>
            <a:spLocks noGrp="1"/>
          </p:cNvSpPr>
          <p:nvPr>
            <p:ph idx="1"/>
          </p:nvPr>
        </p:nvSpPr>
        <p:spPr>
          <a:xfrm>
            <a:off x="418723" y="2366524"/>
            <a:ext cx="11143371" cy="1275620"/>
          </a:xfrm>
        </p:spPr>
        <p:txBody>
          <a:bodyPr rtlCol="0">
            <a:noAutofit/>
          </a:bodyPr>
          <a:lstStyle/>
          <a:p>
            <a:pPr marL="264006" lvl="1" indent="-264006" algn="just" defTabSz="420075">
              <a:lnSpc>
                <a:spcPct val="100000"/>
              </a:lnSpc>
              <a:spcBef>
                <a:spcPts val="0"/>
              </a:spcBef>
              <a:buClr>
                <a:srgbClr val="990000"/>
              </a:buClr>
              <a:buSzPct val="70000"/>
              <a:buBlip>
                <a:blip r:embed="rId3"/>
              </a:buBlip>
              <a:defRPr/>
            </a:pPr>
            <a:r>
              <a:rPr lang="fr-FR"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Financement</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Fonds ESMAP via la Banque mondiale, subvention.</a:t>
            </a:r>
          </a:p>
          <a:p>
            <a:pPr marL="264006" lvl="1" indent="-264006" algn="just" defTabSz="420075">
              <a:lnSpc>
                <a:spcPct val="100000"/>
              </a:lnSpc>
              <a:spcBef>
                <a:spcPts val="0"/>
              </a:spcBef>
              <a:buClr>
                <a:srgbClr val="990000"/>
              </a:buClr>
              <a:buSzPct val="70000"/>
              <a:buBlip>
                <a:blip r:embed="rId3"/>
              </a:buBlip>
              <a:defRPr/>
            </a:pPr>
            <a:r>
              <a:rPr lang="fr-FR" sz="2000" b="1"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Objectif global</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Fournir une garantie collective pour réduire les factures impayées, garantir un paiement régulier pour le commerce d’énergie et encourager le respect des accords d’approvisionnement en électricité</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a:t>
            </a:r>
          </a:p>
          <a:p>
            <a:pPr marL="0" lvl="1" indent="0" algn="just" defTabSz="420075" eaLnBrk="1" fontAlgn="auto" hangingPunct="1">
              <a:lnSpc>
                <a:spcPct val="100000"/>
              </a:lnSpc>
              <a:spcBef>
                <a:spcPts val="0"/>
              </a:spcBef>
              <a:spcAft>
                <a:spcPts val="0"/>
              </a:spcAft>
              <a:buClr>
                <a:srgbClr val="990000"/>
              </a:buClr>
              <a:buSzPct val="70000"/>
              <a:buNone/>
              <a:defRPr/>
            </a:pPr>
            <a:endParaRPr lang="fr-FR" sz="5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9E9F89DD-EF13-6492-B515-662194917C64}"/>
              </a:ext>
            </a:extLst>
          </p:cNvPr>
          <p:cNvSpPr txBox="1"/>
          <p:nvPr/>
        </p:nvSpPr>
        <p:spPr>
          <a:xfrm>
            <a:off x="513346" y="3822348"/>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fr-FR" sz="2400" dirty="0">
                <a:solidFill>
                  <a:srgbClr val="BE663F"/>
                </a:solidFill>
                <a:latin typeface="Source Sans Pro" panose="020B0503030403020204" pitchFamily="34" charset="0"/>
                <a:ea typeface="Source Sans Pro" panose="020B0503030403020204" pitchFamily="34" charset="0"/>
              </a:rPr>
              <a:t>Viabilité financière des sociétés d’électricité</a:t>
            </a:r>
            <a:endParaRPr lang="en-US" sz="2400" dirty="0">
              <a:solidFill>
                <a:srgbClr val="BE663F"/>
              </a:solidFill>
              <a:latin typeface="Source Sans Pro" panose="020B0503030403020204" pitchFamily="34" charset="0"/>
              <a:ea typeface="Source Sans Pro" panose="020B0503030403020204" pitchFamily="34" charset="0"/>
            </a:endParaRPr>
          </a:p>
        </p:txBody>
      </p:sp>
      <p:sp>
        <p:nvSpPr>
          <p:cNvPr id="7" name="Content Placeholder 4">
            <a:extLst>
              <a:ext uri="{FF2B5EF4-FFF2-40B4-BE49-F238E27FC236}">
                <a16:creationId xmlns:a16="http://schemas.microsoft.com/office/drawing/2014/main" id="{4BF0EAF4-A131-F63C-8A41-DAB72651141B}"/>
              </a:ext>
            </a:extLst>
          </p:cNvPr>
          <p:cNvSpPr txBox="1">
            <a:spLocks/>
          </p:cNvSpPr>
          <p:nvPr/>
        </p:nvSpPr>
        <p:spPr>
          <a:xfrm>
            <a:off x="418723" y="4182756"/>
            <a:ext cx="11189982" cy="1159848"/>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lnSpc>
                <a:spcPct val="100000"/>
              </a:lnSpc>
              <a:spcBef>
                <a:spcPts val="0"/>
              </a:spcBef>
              <a:buClr>
                <a:srgbClr val="990000"/>
              </a:buClr>
              <a:buSzPct val="70000"/>
              <a:buFont typeface="Wingdings" pitchFamily="2" charset="2"/>
              <a:buBlip>
                <a:blip r:embed="rId3"/>
              </a:buBlip>
              <a:defRPr/>
            </a:pPr>
            <a:r>
              <a:rPr lang="fr-FR"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Financement</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Fonds du gouvernement allemand via la GIZ, subvention.</a:t>
            </a:r>
          </a:p>
          <a:p>
            <a:pPr marL="264006" lvl="1" indent="-264006" algn="just" defTabSz="420075">
              <a:lnSpc>
                <a:spcPct val="100000"/>
              </a:lnSpc>
              <a:spcBef>
                <a:spcPts val="0"/>
              </a:spcBef>
              <a:buClr>
                <a:srgbClr val="990000"/>
              </a:buClr>
              <a:buSzPct val="70000"/>
              <a:buFont typeface="Wingdings" pitchFamily="2" charset="2"/>
              <a:buBlip>
                <a:blip r:embed="rId3"/>
              </a:buBlip>
              <a:defRPr/>
            </a:pPr>
            <a:r>
              <a:rPr lang="fr-FR"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Objectif global </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Renforcer la performance financière et la solvabilité des acheteurs en gros (en particulier les DISCO) afin de soutenir leur participation au marché régional de l’électricité.</a:t>
            </a:r>
          </a:p>
          <a:p>
            <a:pPr marL="0" lvl="1" indent="0" algn="just" defTabSz="420075">
              <a:lnSpc>
                <a:spcPct val="100000"/>
              </a:lnSpc>
              <a:spcBef>
                <a:spcPts val="0"/>
              </a:spcBef>
              <a:buClr>
                <a:srgbClr val="990000"/>
              </a:buClr>
              <a:buSzPct val="70000"/>
              <a:buFont typeface="Arial" panose="020B0604020202020204" pitchFamily="34" charset="0"/>
              <a:buNone/>
              <a:defRPr/>
            </a:pPr>
            <a:endParaRPr lang="fr-FR" sz="5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8" name="ZoneTexte 7">
            <a:extLst>
              <a:ext uri="{FF2B5EF4-FFF2-40B4-BE49-F238E27FC236}">
                <a16:creationId xmlns:a16="http://schemas.microsoft.com/office/drawing/2014/main" id="{6D00F444-9221-6B58-494B-467A8F7851BE}"/>
              </a:ext>
            </a:extLst>
          </p:cNvPr>
          <p:cNvSpPr txBox="1"/>
          <p:nvPr/>
        </p:nvSpPr>
        <p:spPr>
          <a:xfrm>
            <a:off x="513346" y="5191889"/>
            <a:ext cx="6466676" cy="430886"/>
          </a:xfrm>
          <a:prstGeom prst="rect">
            <a:avLst/>
          </a:prstGeom>
          <a:noFill/>
        </p:spPr>
        <p:txBody>
          <a:bodyPr wrap="none"/>
          <a:lstStyle>
            <a:defPPr>
              <a:defRPr lang="en-US"/>
            </a:defPPr>
            <a:lvl1pPr marL="0" defTabSz="971445" eaLnBrk="1" fontAlgn="auto" latinLnBrk="0" hangingPunct="1">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eaLnBrk="1" latinLnBrk="0" hangingPunct="1">
              <a:defRPr sz="1800">
                <a:latin typeface="+mn-lt"/>
              </a:defRPr>
            </a:lvl2pPr>
            <a:lvl3pPr defTabSz="914400" eaLnBrk="1" latinLnBrk="0" hangingPunct="1">
              <a:defRPr sz="1800">
                <a:latin typeface="+mn-lt"/>
              </a:defRPr>
            </a:lvl3pPr>
            <a:lvl4pPr defTabSz="914400" eaLnBrk="1" latinLnBrk="0" hangingPunct="1">
              <a:defRPr sz="1800">
                <a:latin typeface="+mn-lt"/>
              </a:defRPr>
            </a:lvl4pPr>
            <a:lvl5pPr defTabSz="914400" eaLnBrk="1" latinLnBrk="0" hangingPunct="1">
              <a:defRPr sz="1800">
                <a:latin typeface="+mn-lt"/>
              </a:defRPr>
            </a:lvl5pPr>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fr-FR" sz="2400" noProof="0" dirty="0">
                <a:solidFill>
                  <a:srgbClr val="BE663F"/>
                </a:solidFill>
                <a:latin typeface="Source Sans Pro" panose="020B0503030403020204" pitchFamily="34" charset="0"/>
                <a:ea typeface="Source Sans Pro" panose="020B0503030403020204" pitchFamily="34" charset="0"/>
              </a:rPr>
              <a:t>Accès au marché régional</a:t>
            </a:r>
          </a:p>
        </p:txBody>
      </p:sp>
      <p:sp>
        <p:nvSpPr>
          <p:cNvPr id="9" name="Content Placeholder 4">
            <a:extLst>
              <a:ext uri="{FF2B5EF4-FFF2-40B4-BE49-F238E27FC236}">
                <a16:creationId xmlns:a16="http://schemas.microsoft.com/office/drawing/2014/main" id="{E1019F54-94D0-A447-D371-FD90315576FF}"/>
              </a:ext>
            </a:extLst>
          </p:cNvPr>
          <p:cNvSpPr txBox="1">
            <a:spLocks/>
          </p:cNvSpPr>
          <p:nvPr/>
        </p:nvSpPr>
        <p:spPr>
          <a:xfrm>
            <a:off x="513346" y="5525123"/>
            <a:ext cx="10915178" cy="896217"/>
          </a:xfrm>
          <a:prstGeom prst="rect">
            <a:avLst/>
          </a:prstGeom>
        </p:spPr>
        <p:txBody>
          <a:bodyPr vert="horz" lIns="91440" tIns="45720" rIns="91440" bIns="45720" rtlCol="0">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1800" kern="1200">
                <a:solidFill>
                  <a:schemeClr val="tx1"/>
                </a:solidFill>
                <a:latin typeface="+mn-lt"/>
                <a:ea typeface="+mn-ea"/>
                <a:cs typeface="+mn-cs"/>
              </a:defRPr>
            </a:lvl1pPr>
            <a:lvl2pPr marL="50292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0058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23444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4006" lvl="1" indent="-264006" algn="just" defTabSz="420075">
              <a:lnSpc>
                <a:spcPct val="100000"/>
              </a:lnSpc>
              <a:spcBef>
                <a:spcPts val="0"/>
              </a:spcBef>
              <a:buClr>
                <a:srgbClr val="990000"/>
              </a:buClr>
              <a:buSzPct val="70000"/>
              <a:buFont typeface="Wingdings" pitchFamily="2" charset="2"/>
              <a:buBlip>
                <a:blip r:embed="rId3"/>
              </a:buBlip>
              <a:defRPr/>
            </a:pPr>
            <a:r>
              <a:rPr lang="fr-FR"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Catégories de participants</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Gestionnaires de réseau, Acheteurs et Vendeurs.</a:t>
            </a:r>
          </a:p>
          <a:p>
            <a:pPr marL="264006" lvl="1" indent="-264006" algn="just" defTabSz="420075">
              <a:lnSpc>
                <a:spcPct val="100000"/>
              </a:lnSpc>
              <a:spcBef>
                <a:spcPts val="0"/>
              </a:spcBef>
              <a:buClr>
                <a:srgbClr val="990000"/>
              </a:buClr>
              <a:buSzPct val="70000"/>
              <a:buFont typeface="Wingdings" pitchFamily="2" charset="2"/>
              <a:buBlip>
                <a:blip r:embed="rId3"/>
              </a:buBlip>
              <a:defRPr/>
            </a:pPr>
            <a:r>
              <a:rPr lang="fr-FR" sz="20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Conditions de participation </a:t>
            </a:r>
            <a:r>
              <a:rPr lang="fr-FR" sz="2000"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rPr>
              <a:t>:  Licence régionale soutenue par une licence nationale et paiement des frais annuels de participation au marché.</a:t>
            </a:r>
          </a:p>
          <a:p>
            <a:pPr marL="0" lvl="1" indent="0" algn="just" defTabSz="420075">
              <a:lnSpc>
                <a:spcPct val="100000"/>
              </a:lnSpc>
              <a:spcBef>
                <a:spcPts val="0"/>
              </a:spcBef>
              <a:buClr>
                <a:srgbClr val="990000"/>
              </a:buClr>
              <a:buSzPct val="70000"/>
              <a:buFont typeface="Arial" panose="020B0604020202020204" pitchFamily="34" charset="0"/>
              <a:buNone/>
              <a:defRPr/>
            </a:pPr>
            <a:endParaRPr lang="fr-FR" sz="500" b="1" noProof="0" dirty="0">
              <a:solidFill>
                <a:schemeClr val="tx1">
                  <a:lumMod val="75000"/>
                  <a:lumOff val="25000"/>
                </a:schemeClr>
              </a:solidFill>
              <a:latin typeface="Source Sans Pro" panose="020B0503030403020204" pitchFamily="34" charset="0"/>
              <a:ea typeface="Source Sans Pro" panose="020B0503030403020204" pitchFamily="34" charset="0"/>
              <a:cs typeface="Arial" panose="020B0604020202020204" pitchFamily="34" charset="0"/>
            </a:endParaRPr>
          </a:p>
        </p:txBody>
      </p:sp>
    </p:spTree>
    <p:extLst>
      <p:ext uri="{BB962C8B-B14F-4D97-AF65-F5344CB8AC3E}">
        <p14:creationId xmlns:p14="http://schemas.microsoft.com/office/powerpoint/2010/main" val="3242309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B5BC935-B664-2EB7-4102-F3762AE03479}"/>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727F05EF-6A01-1C21-7E3E-371FCBD13B31}"/>
              </a:ext>
            </a:extLst>
          </p:cNvPr>
          <p:cNvSpPr txBox="1">
            <a:spLocks/>
          </p:cNvSpPr>
          <p:nvPr/>
        </p:nvSpPr>
        <p:spPr>
          <a:xfrm>
            <a:off x="1279687" y="3467100"/>
            <a:ext cx="7947439"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spcAft>
                <a:spcPts val="0"/>
              </a:spcAft>
            </a:pPr>
            <a:r>
              <a:rPr lang="fr-FR" sz="4800" cap="none" dirty="0">
                <a:solidFill>
                  <a:srgbClr val="FFFFFF"/>
                </a:solidFill>
              </a:rPr>
              <a:t> Engagement régional de la Banque Mondiale</a:t>
            </a:r>
            <a:endParaRPr kumimoji="0" lang="en-US" sz="4800" b="1" i="0" u="none" strike="noStrike" kern="1200" cap="none" spc="-100" normalizeH="0" baseline="0" noProof="0" dirty="0">
              <a:ln>
                <a:noFill/>
              </a:ln>
              <a:solidFill>
                <a:srgbClr val="FFFFFF"/>
              </a:solidFill>
              <a:effectLst/>
              <a:uLnTx/>
              <a:uFillTx/>
              <a:latin typeface="Verdana"/>
              <a:ea typeface="+mn-ea"/>
            </a:endParaRPr>
          </a:p>
        </p:txBody>
      </p:sp>
    </p:spTree>
    <p:extLst>
      <p:ext uri="{BB962C8B-B14F-4D97-AF65-F5344CB8AC3E}">
        <p14:creationId xmlns:p14="http://schemas.microsoft.com/office/powerpoint/2010/main" val="173112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EFF44657-3758-B2DB-8049-206EE88B1233}"/>
            </a:ext>
          </a:extLst>
        </p:cNvPr>
        <p:cNvGrpSpPr/>
        <p:nvPr/>
      </p:nvGrpSpPr>
      <p:grpSpPr>
        <a:xfrm>
          <a:off x="0" y="0"/>
          <a:ext cx="0" cy="0"/>
          <a:chOff x="0" y="0"/>
          <a:chExt cx="0" cy="0"/>
        </a:xfrm>
      </p:grpSpPr>
      <p:sp>
        <p:nvSpPr>
          <p:cNvPr id="2" name="Titre 13">
            <a:extLst>
              <a:ext uri="{FF2B5EF4-FFF2-40B4-BE49-F238E27FC236}">
                <a16:creationId xmlns:a16="http://schemas.microsoft.com/office/drawing/2014/main" id="{385FCBD2-04CF-D873-AF80-83FDA08F5600}"/>
              </a:ext>
            </a:extLst>
          </p:cNvPr>
          <p:cNvSpPr txBox="1">
            <a:spLocks/>
          </p:cNvSpPr>
          <p:nvPr/>
        </p:nvSpPr>
        <p:spPr>
          <a:xfrm>
            <a:off x="4604085" y="432517"/>
            <a:ext cx="6824440" cy="1171694"/>
          </a:xfrm>
          <a:prstGeom prst="rect">
            <a:avLst/>
          </a:prstGeom>
        </p:spPr>
        <p:txBody>
          <a:bodyPr vert="horz" lIns="91440" tIns="45720" rIns="91440" bIns="45720" rtlCol="0" anchor="ctr">
            <a:normAutofit lnSpcReduction="10000"/>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pPr marL="0" marR="0" lvl="0" indent="0" algn="l" defTabSz="914354" rtl="0" eaLnBrk="1" fontAlgn="auto" latinLnBrk="0" hangingPunct="1">
              <a:lnSpc>
                <a:spcPct val="90000"/>
              </a:lnSpc>
              <a:spcBef>
                <a:spcPct val="0"/>
              </a:spcBef>
              <a:spcAft>
                <a:spcPts val="0"/>
              </a:spcAft>
              <a:buClrTx/>
              <a:buSzTx/>
              <a:buFontTx/>
              <a:buNone/>
              <a:tabLst/>
              <a:defRPr/>
            </a:pPr>
            <a:r>
              <a:rPr kumimoji="0" lang="fr-FR"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rPr>
              <a:t> ENGAGEMENT RÉGIONAL DE LA BANQUE MONDIALE</a:t>
            </a:r>
            <a:endParaRPr kumimoji="0" lang="en-US" sz="4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슬라이드 번호 개체 틀 63">
            <a:extLst>
              <a:ext uri="{FF2B5EF4-FFF2-40B4-BE49-F238E27FC236}">
                <a16:creationId xmlns:a16="http://schemas.microsoft.com/office/drawing/2014/main" id="{DB3D801D-185D-BA6F-D6BA-EBE612065FB8}"/>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12" name="Content Placeholder 2">
            <a:extLst>
              <a:ext uri="{FF2B5EF4-FFF2-40B4-BE49-F238E27FC236}">
                <a16:creationId xmlns:a16="http://schemas.microsoft.com/office/drawing/2014/main" id="{0FE021B1-645B-EBDD-DDF6-1776EA143299}"/>
              </a:ext>
            </a:extLst>
          </p:cNvPr>
          <p:cNvSpPr>
            <a:spLocks noGrp="1"/>
          </p:cNvSpPr>
          <p:nvPr>
            <p:ph idx="1"/>
          </p:nvPr>
        </p:nvSpPr>
        <p:spPr>
          <a:xfrm>
            <a:off x="397743" y="2055915"/>
            <a:ext cx="11317269" cy="4348326"/>
          </a:xfrm>
        </p:spPr>
        <p:txBody>
          <a:bodyPr>
            <a:normAutofit/>
          </a:bodyPr>
          <a:lstStyle/>
          <a:p>
            <a:pPr>
              <a:lnSpc>
                <a:spcPct val="100000"/>
              </a:lnSpc>
              <a:spcBef>
                <a:spcPts val="0"/>
              </a:spcBef>
              <a:spcAft>
                <a:spcPts val="600"/>
              </a:spcAft>
              <a:buFont typeface="Wingdings" panose="05000000000000000000" pitchFamily="2" charset="2"/>
              <a:buChar char="q"/>
              <a:defRPr/>
            </a:pPr>
            <a:r>
              <a:rPr lang="fr-FR" sz="2000" b="1" spc="-100" noProof="0">
                <a:solidFill>
                  <a:srgbClr val="000000"/>
                </a:solidFill>
                <a:latin typeface="Source Sans Pro" panose="020B0503030403020204" pitchFamily="34" charset="0"/>
                <a:ea typeface="Source Sans Pro" panose="020B0503030403020204" pitchFamily="34" charset="0"/>
                <a:cs typeface="Arial" panose="020B0604020202020204" pitchFamily="34" charset="0"/>
              </a:rPr>
              <a:t>BM est le principal partenaire technique et financier de WAPP (2 milliards de dollars) </a:t>
            </a:r>
          </a:p>
          <a:p>
            <a:pPr marL="457200" lvl="1" indent="0">
              <a:lnSpc>
                <a:spcPct val="100000"/>
              </a:lnSpc>
              <a:spcBef>
                <a:spcPts val="0"/>
              </a:spcBef>
              <a:spcAft>
                <a:spcPts val="600"/>
              </a:spcAft>
              <a:buNone/>
              <a:defRPr/>
            </a:pPr>
            <a:r>
              <a:rPr lang="fr-FR" sz="1800" noProof="0" dirty="0">
                <a:solidFill>
                  <a:srgbClr val="37474F"/>
                </a:solidFill>
                <a:latin typeface="Source Sans Pro" panose="020B0503030403020204" pitchFamily="34" charset="0"/>
                <a:ea typeface="Source Sans Pro" panose="020B0503030403020204" pitchFamily="34" charset="0"/>
              </a:rPr>
              <a:t>Ligne d’interconnexion (CLSG, OMVG, Dorsale Nord, Guinée-Mali, etc.) </a:t>
            </a:r>
          </a:p>
          <a:p>
            <a:pPr marL="457200" lvl="1" indent="0">
              <a:lnSpc>
                <a:spcPct val="100000"/>
              </a:lnSpc>
              <a:spcBef>
                <a:spcPts val="0"/>
              </a:spcBef>
              <a:spcAft>
                <a:spcPts val="600"/>
              </a:spcAft>
              <a:buNone/>
              <a:defRPr/>
            </a:pPr>
            <a:r>
              <a:rPr lang="fr-FR" sz="1800" noProof="0" dirty="0">
                <a:solidFill>
                  <a:srgbClr val="37474F"/>
                </a:solidFill>
                <a:latin typeface="Source Sans Pro" panose="020B0503030403020204" pitchFamily="34" charset="0"/>
                <a:ea typeface="Source Sans Pro" panose="020B0503030403020204" pitchFamily="34" charset="0"/>
              </a:rPr>
              <a:t>Production d’énergie renouvelable (développement solaire, RESPITE, hydroélectricité)</a:t>
            </a:r>
          </a:p>
          <a:p>
            <a:pPr marL="457200" lvl="1" indent="0">
              <a:lnSpc>
                <a:spcPct val="100000"/>
              </a:lnSpc>
              <a:spcBef>
                <a:spcPts val="0"/>
              </a:spcBef>
              <a:spcAft>
                <a:spcPts val="600"/>
              </a:spcAft>
              <a:buNone/>
              <a:defRPr/>
            </a:pPr>
            <a:r>
              <a:rPr lang="fr-FR" sz="1800" noProof="0" dirty="0">
                <a:solidFill>
                  <a:srgbClr val="37474F"/>
                </a:solidFill>
                <a:latin typeface="Source Sans Pro" panose="020B0503030403020204" pitchFamily="34" charset="0"/>
                <a:ea typeface="Source Sans Pro" panose="020B0503030403020204" pitchFamily="34" charset="0"/>
              </a:rPr>
              <a:t>Développement du marché et renforcement des institutions</a:t>
            </a:r>
          </a:p>
          <a:p>
            <a:pPr>
              <a:lnSpc>
                <a:spcPct val="100000"/>
              </a:lnSpc>
              <a:spcBef>
                <a:spcPts val="0"/>
              </a:spcBef>
              <a:spcAft>
                <a:spcPts val="600"/>
              </a:spcAft>
              <a:buFont typeface="Wingdings" panose="05000000000000000000" pitchFamily="2" charset="2"/>
              <a:buChar char="q"/>
              <a:defRPr/>
            </a:pPr>
            <a:r>
              <a:rPr lang="fr-FR" sz="2000" b="1" spc="-100" noProof="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Consolidé le Programme  (WA-REMP MPA) pour accroître le commerce</a:t>
            </a:r>
          </a:p>
          <a:p>
            <a:pPr marL="457200" lvl="1" indent="0">
              <a:lnSpc>
                <a:spcPct val="100000"/>
              </a:lnSpc>
              <a:spcBef>
                <a:spcPts val="0"/>
              </a:spcBef>
              <a:spcAft>
                <a:spcPts val="600"/>
              </a:spcAft>
              <a:buNone/>
              <a:defRPr/>
            </a:pPr>
            <a:r>
              <a:rPr lang="fr-FR" sz="1800" noProof="0" dirty="0">
                <a:solidFill>
                  <a:srgbClr val="37474F"/>
                </a:solidFill>
                <a:latin typeface="Source Sans Pro" panose="020B0503030403020204" pitchFamily="34" charset="0"/>
                <a:ea typeface="Source Sans Pro" panose="020B0503030403020204" pitchFamily="34" charset="0"/>
              </a:rPr>
              <a:t>Comprend une aide globale (subvention de 50 millions de dollars et 2 millions de dollars de l’ESMAP)</a:t>
            </a:r>
          </a:p>
          <a:p>
            <a:pPr marL="457200" lvl="1" indent="0">
              <a:lnSpc>
                <a:spcPct val="100000"/>
              </a:lnSpc>
              <a:spcBef>
                <a:spcPts val="0"/>
              </a:spcBef>
              <a:spcAft>
                <a:spcPts val="600"/>
              </a:spcAft>
              <a:buNone/>
              <a:defRPr/>
            </a:pPr>
            <a:r>
              <a:rPr lang="fr-FR" sz="1800" noProof="0" dirty="0">
                <a:solidFill>
                  <a:srgbClr val="37474F"/>
                </a:solidFill>
                <a:latin typeface="Source Sans Pro" panose="020B0503030403020204" pitchFamily="34" charset="0"/>
                <a:ea typeface="Source Sans Pro" panose="020B0503030403020204" pitchFamily="34" charset="0"/>
              </a:rPr>
              <a:t>Lancer et opérationnaliser le marché à Day-</a:t>
            </a:r>
            <a:r>
              <a:rPr lang="fr-FR" sz="1800" noProof="0" dirty="0" err="1">
                <a:solidFill>
                  <a:srgbClr val="37474F"/>
                </a:solidFill>
                <a:latin typeface="Source Sans Pro" panose="020B0503030403020204" pitchFamily="34" charset="0"/>
                <a:ea typeface="Source Sans Pro" panose="020B0503030403020204" pitchFamily="34" charset="0"/>
              </a:rPr>
              <a:t>Ahead</a:t>
            </a:r>
            <a:r>
              <a:rPr lang="fr-FR" sz="1800" noProof="0" dirty="0">
                <a:solidFill>
                  <a:srgbClr val="37474F"/>
                </a:solidFill>
                <a:latin typeface="Source Sans Pro" panose="020B0503030403020204" pitchFamily="34" charset="0"/>
                <a:ea typeface="Source Sans Pro" panose="020B0503030403020204" pitchFamily="34" charset="0"/>
              </a:rPr>
              <a:t> (codes, tarifs, plateforme de Marché, synchronisation.)</a:t>
            </a:r>
            <a:r>
              <a:rPr lang="fr-FR" sz="1800" noProof="0" dirty="0">
                <a:solidFill>
                  <a:srgbClr val="37474F"/>
                </a:solidFill>
                <a:latin typeface="Source Sans Pro" panose="020B0503030403020204" pitchFamily="34" charset="0"/>
                <a:ea typeface="Source Sans Pro" panose="020B0503030403020204" pitchFamily="34" charset="0"/>
                <a:sym typeface="Wingdings" panose="05000000000000000000" pitchFamily="2" charset="2"/>
              </a:rPr>
              <a:t> </a:t>
            </a:r>
          </a:p>
          <a:p>
            <a:pPr marL="457200" lvl="1" indent="0">
              <a:lnSpc>
                <a:spcPct val="100000"/>
              </a:lnSpc>
              <a:spcBef>
                <a:spcPts val="0"/>
              </a:spcBef>
              <a:spcAft>
                <a:spcPts val="600"/>
              </a:spcAft>
              <a:buNone/>
              <a:defRPr/>
            </a:pPr>
            <a:r>
              <a:rPr lang="fr-FR" sz="1800" noProof="0" dirty="0">
                <a:solidFill>
                  <a:srgbClr val="37474F"/>
                </a:solidFill>
                <a:latin typeface="Source Sans Pro" panose="020B0503030403020204" pitchFamily="34" charset="0"/>
                <a:ea typeface="Source Sans Pro" panose="020B0503030403020204" pitchFamily="34" charset="0"/>
                <a:sym typeface="Wingdings" panose="05000000000000000000" pitchFamily="2" charset="2"/>
              </a:rPr>
              <a:t>Améliorer la liquidité et réduire les risques (Fonds Renouvelable de Soutien aux Liquidités - ESMAP)</a:t>
            </a:r>
            <a:r>
              <a:rPr lang="fr-FR" sz="1800" noProof="0" dirty="0">
                <a:solidFill>
                  <a:srgbClr val="37474F"/>
                </a:solidFill>
                <a:latin typeface="Source Sans Pro" panose="020B0503030403020204" pitchFamily="34" charset="0"/>
                <a:ea typeface="Source Sans Pro" panose="020B0503030403020204" pitchFamily="34" charset="0"/>
              </a:rPr>
              <a:t> </a:t>
            </a:r>
          </a:p>
          <a:p>
            <a:pPr>
              <a:lnSpc>
                <a:spcPct val="100000"/>
              </a:lnSpc>
              <a:spcBef>
                <a:spcPts val="0"/>
              </a:spcBef>
              <a:spcAft>
                <a:spcPts val="600"/>
              </a:spcAft>
              <a:buFont typeface="Wingdings" panose="05000000000000000000" pitchFamily="2" charset="2"/>
              <a:buChar char="q"/>
              <a:defRPr/>
            </a:pPr>
            <a:r>
              <a:rPr lang="fr-FR" sz="2000" b="1" spc="-100" noProof="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Leçons émergentes</a:t>
            </a:r>
          </a:p>
          <a:p>
            <a:pPr lvl="1">
              <a:lnSpc>
                <a:spcPct val="100000"/>
              </a:lnSpc>
              <a:spcBef>
                <a:spcPts val="0"/>
              </a:spcBef>
              <a:spcAft>
                <a:spcPts val="600"/>
              </a:spcAft>
              <a:buFont typeface="Wingdings" panose="05000000000000000000" pitchFamily="2" charset="2"/>
              <a:buChar char="Ø"/>
              <a:defRPr/>
            </a:pPr>
            <a:r>
              <a:rPr lang="fr-FR" sz="1800" noProof="0" dirty="0">
                <a:solidFill>
                  <a:srgbClr val="37474F"/>
                </a:solidFill>
                <a:latin typeface="Source Sans Pro" panose="020B0503030403020204" pitchFamily="34" charset="0"/>
                <a:ea typeface="Source Sans Pro" panose="020B0503030403020204" pitchFamily="34" charset="0"/>
              </a:rPr>
              <a:t>L’intégration régionale exige des engagements durables et de la confiance</a:t>
            </a:r>
          </a:p>
          <a:p>
            <a:pPr lvl="1">
              <a:lnSpc>
                <a:spcPct val="100000"/>
              </a:lnSpc>
              <a:spcBef>
                <a:spcPts val="0"/>
              </a:spcBef>
              <a:spcAft>
                <a:spcPts val="600"/>
              </a:spcAft>
              <a:buFont typeface="Wingdings" panose="05000000000000000000" pitchFamily="2" charset="2"/>
              <a:buChar char="Ø"/>
              <a:defRPr/>
            </a:pPr>
            <a:r>
              <a:rPr lang="fr-FR" sz="1800" noProof="0" dirty="0">
                <a:solidFill>
                  <a:srgbClr val="37474F"/>
                </a:solidFill>
                <a:latin typeface="Source Sans Pro" panose="020B0503030403020204" pitchFamily="34" charset="0"/>
                <a:ea typeface="Source Sans Pro" panose="020B0503030403020204" pitchFamily="34" charset="0"/>
              </a:rPr>
              <a:t>Le renforcement de la capacité réglementaire est essentiel au sein du WAPP</a:t>
            </a:r>
          </a:p>
          <a:p>
            <a:pPr lvl="1">
              <a:lnSpc>
                <a:spcPct val="100000"/>
              </a:lnSpc>
              <a:spcBef>
                <a:spcPts val="0"/>
              </a:spcBef>
              <a:spcAft>
                <a:spcPts val="600"/>
              </a:spcAft>
              <a:buFont typeface="Wingdings" panose="05000000000000000000" pitchFamily="2" charset="2"/>
              <a:buChar char="Ø"/>
              <a:defRPr/>
            </a:pPr>
            <a:r>
              <a:rPr lang="fr-FR" sz="1800" noProof="0" dirty="0">
                <a:solidFill>
                  <a:srgbClr val="37474F"/>
                </a:solidFill>
                <a:latin typeface="Source Sans Pro" panose="020B0503030403020204" pitchFamily="34" charset="0"/>
                <a:ea typeface="Source Sans Pro" panose="020B0503030403020204" pitchFamily="34" charset="0"/>
              </a:rPr>
              <a:t> Une approche flexible et pragmatique pour le développement de nouveaux marchés est </a:t>
            </a:r>
            <a:r>
              <a:rPr lang="fr-FR" sz="1800" noProof="0" dirty="0" err="1">
                <a:solidFill>
                  <a:srgbClr val="37474F"/>
                </a:solidFill>
                <a:latin typeface="Source Sans Pro" panose="020B0503030403020204" pitchFamily="34" charset="0"/>
                <a:ea typeface="Source Sans Pro" panose="020B0503030403020204" pitchFamily="34" charset="0"/>
              </a:rPr>
              <a:t>necessaire</a:t>
            </a:r>
            <a:r>
              <a:rPr lang="fr-FR" sz="1800" noProof="0" dirty="0">
                <a:solidFill>
                  <a:srgbClr val="37474F"/>
                </a:solidFill>
                <a:latin typeface="Source Sans Pro" panose="020B0503030403020204" pitchFamily="34" charset="0"/>
                <a:ea typeface="Source Sans Pro" panose="020B0503030403020204" pitchFamily="34" charset="0"/>
              </a:rPr>
              <a:t>.</a:t>
            </a:r>
            <a:endParaRPr lang="fr-FR" sz="1800" noProof="0" dirty="0">
              <a:solidFill>
                <a:srgbClr val="37474F"/>
              </a:solidFill>
              <a:latin typeface="Source Sans Pro" panose="020B0503030403020204" pitchFamily="34" charset="0"/>
              <a:ea typeface="Source Sans Pro" panose="020B0503030403020204" pitchFamily="34" charset="0"/>
              <a:sym typeface="Wingdings" panose="05000000000000000000" pitchFamily="2" charset="2"/>
            </a:endParaRPr>
          </a:p>
        </p:txBody>
      </p:sp>
      <p:pic>
        <p:nvPicPr>
          <p:cNvPr id="13" name="Picture 6">
            <a:extLst>
              <a:ext uri="{FF2B5EF4-FFF2-40B4-BE49-F238E27FC236}">
                <a16:creationId xmlns:a16="http://schemas.microsoft.com/office/drawing/2014/main" id="{4F528D8E-D419-AE0C-8CF4-217F33DC62CD}"/>
              </a:ext>
            </a:extLst>
          </p:cNvPr>
          <p:cNvPicPr>
            <a:picLocks noChangeAspect="1"/>
          </p:cNvPicPr>
          <p:nvPr/>
        </p:nvPicPr>
        <p:blipFill>
          <a:blip r:embed="rId4"/>
          <a:stretch>
            <a:fillRect/>
          </a:stretch>
        </p:blipFill>
        <p:spPr>
          <a:xfrm>
            <a:off x="513604" y="2457247"/>
            <a:ext cx="349396" cy="349396"/>
          </a:xfrm>
          <a:prstGeom prst="rect">
            <a:avLst/>
          </a:prstGeom>
        </p:spPr>
      </p:pic>
      <p:pic>
        <p:nvPicPr>
          <p:cNvPr id="14" name="Picture 7">
            <a:extLst>
              <a:ext uri="{FF2B5EF4-FFF2-40B4-BE49-F238E27FC236}">
                <a16:creationId xmlns:a16="http://schemas.microsoft.com/office/drawing/2014/main" id="{3AAE85DF-5707-418A-4F3D-84ABF8CAF7F3}"/>
              </a:ext>
            </a:extLst>
          </p:cNvPr>
          <p:cNvPicPr>
            <a:picLocks noChangeAspect="1"/>
          </p:cNvPicPr>
          <p:nvPr/>
        </p:nvPicPr>
        <p:blipFill>
          <a:blip r:embed="rId5"/>
          <a:srcRect l="22383" t="37659" r="51357" b="42086"/>
          <a:stretch>
            <a:fillRect/>
          </a:stretch>
        </p:blipFill>
        <p:spPr>
          <a:xfrm>
            <a:off x="397743" y="2719871"/>
            <a:ext cx="529862" cy="408692"/>
          </a:xfrm>
          <a:prstGeom prst="rect">
            <a:avLst/>
          </a:prstGeom>
        </p:spPr>
      </p:pic>
      <p:pic>
        <p:nvPicPr>
          <p:cNvPr id="15" name="Picture 9" descr="A large screen on a wall&#10;&#10;AI-generated content may be incorrect.">
            <a:extLst>
              <a:ext uri="{FF2B5EF4-FFF2-40B4-BE49-F238E27FC236}">
                <a16:creationId xmlns:a16="http://schemas.microsoft.com/office/drawing/2014/main" id="{203735E4-30A7-CF50-3547-E8AAC599E150}"/>
              </a:ext>
            </a:extLst>
          </p:cNvPr>
          <p:cNvPicPr>
            <a:picLocks noChangeAspect="1"/>
          </p:cNvPicPr>
          <p:nvPr/>
        </p:nvPicPr>
        <p:blipFill rotWithShape="1">
          <a:blip r:embed="rId6">
            <a:extLst>
              <a:ext uri="{28A0092B-C50C-407E-A947-70E740481C1C}">
                <a14:useLocalDpi xmlns:a14="http://schemas.microsoft.com/office/drawing/2010/main" val="0"/>
              </a:ext>
            </a:extLst>
          </a:blip>
          <a:srcRect t="21402"/>
          <a:stretch>
            <a:fillRect/>
          </a:stretch>
        </p:blipFill>
        <p:spPr bwMode="auto">
          <a:xfrm>
            <a:off x="451843" y="3208853"/>
            <a:ext cx="459038" cy="270617"/>
          </a:xfrm>
          <a:prstGeom prst="rect">
            <a:avLst/>
          </a:prstGeom>
          <a:noFill/>
          <a:ln>
            <a:noFill/>
          </a:ln>
          <a:extLst>
            <a:ext uri="{53640926-AAD7-44D8-BBD7-CCE9431645EC}">
              <a14:shadowObscured xmlns:a14="http://schemas.microsoft.com/office/drawing/2010/main"/>
            </a:ext>
          </a:extLst>
        </p:spPr>
      </p:pic>
      <p:sp>
        <p:nvSpPr>
          <p:cNvPr id="16" name="TextBox 3">
            <a:extLst>
              <a:ext uri="{FF2B5EF4-FFF2-40B4-BE49-F238E27FC236}">
                <a16:creationId xmlns:a16="http://schemas.microsoft.com/office/drawing/2014/main" id="{CEFE7F6D-8D6D-92BA-D6B1-EB93249C9385}"/>
              </a:ext>
            </a:extLst>
          </p:cNvPr>
          <p:cNvSpPr txBox="1"/>
          <p:nvPr/>
        </p:nvSpPr>
        <p:spPr>
          <a:xfrm>
            <a:off x="383294" y="3836288"/>
            <a:ext cx="457200" cy="457200"/>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800" b="0" i="0" u="none" strike="noStrike" kern="1200" cap="none" spc="0" normalizeH="0" baseline="0" noProof="0" dirty="0">
                <a:ln>
                  <a:noFill/>
                </a:ln>
                <a:solidFill>
                  <a:srgbClr val="37474F"/>
                </a:solidFill>
                <a:effectLst/>
                <a:uLnTx/>
                <a:uFillTx/>
                <a:latin typeface="Calibri"/>
                <a:ea typeface="+mn-ea"/>
                <a:cs typeface="+mn-cs"/>
              </a:rPr>
              <a:t>⚡</a:t>
            </a:r>
          </a:p>
        </p:txBody>
      </p:sp>
      <p:pic>
        <p:nvPicPr>
          <p:cNvPr id="17" name="Picture 2">
            <a:extLst>
              <a:ext uri="{FF2B5EF4-FFF2-40B4-BE49-F238E27FC236}">
                <a16:creationId xmlns:a16="http://schemas.microsoft.com/office/drawing/2014/main" id="{2BC1273B-E117-4334-C4A0-64C08E66D7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591" y="4284477"/>
            <a:ext cx="459038" cy="40869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a:extLst>
              <a:ext uri="{FF2B5EF4-FFF2-40B4-BE49-F238E27FC236}">
                <a16:creationId xmlns:a16="http://schemas.microsoft.com/office/drawing/2014/main" id="{A990B37E-CAD6-D29A-22C7-454A41CD49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40576" y="4676364"/>
            <a:ext cx="435276" cy="435276"/>
          </a:xfrm>
          <a:prstGeom prst="rect">
            <a:avLst/>
          </a:prstGeom>
        </p:spPr>
      </p:pic>
    </p:spTree>
    <p:extLst>
      <p:ext uri="{BB962C8B-B14F-4D97-AF65-F5344CB8AC3E}">
        <p14:creationId xmlns:p14="http://schemas.microsoft.com/office/powerpoint/2010/main" val="277627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85D22896-242A-CEA8-F880-43E24E897C2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a:xfrm>
            <a:off x="57877" y="2165095"/>
            <a:ext cx="6095998" cy="4234944"/>
          </a:xfrm>
          <a:prstGeom prst="rect">
            <a:avLst/>
          </a:prstGeom>
          <a:ln w="19050" cap="rnd" algn="ctr">
            <a:solidFill>
              <a:schemeClr val="folHlink"/>
            </a:solidFill>
            <a:prstDash val="sysDot"/>
            <a:miter lim="800000"/>
            <a:headEnd type="none" w="med" len="med"/>
            <a:tailEnd type="none" w="med" len="med"/>
          </a:ln>
        </p:spPr>
      </p:pic>
      <p:sp>
        <p:nvSpPr>
          <p:cNvPr id="9" name="Text Box 6">
            <a:extLst>
              <a:ext uri="{FF2B5EF4-FFF2-40B4-BE49-F238E27FC236}">
                <a16:creationId xmlns:a16="http://schemas.microsoft.com/office/drawing/2014/main" id="{6BCB7DEF-F694-3F12-1B96-85EDA7DD0163}"/>
              </a:ext>
            </a:extLst>
          </p:cNvPr>
          <p:cNvSpPr txBox="1">
            <a:spLocks noChangeArrowheads="1"/>
          </p:cNvSpPr>
          <p:nvPr/>
        </p:nvSpPr>
        <p:spPr bwMode="auto">
          <a:xfrm>
            <a:off x="6153875" y="1974595"/>
            <a:ext cx="5358318" cy="178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68" tIns="45633" rIns="91268" bIns="45633">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defTabSz="913742">
              <a:defRPr/>
            </a:pPr>
            <a:r>
              <a:rPr lang="fr-FR" sz="2600" b="1" cap="all" dirty="0" err="1">
                <a:ln w="0">
                  <a:solidFill>
                    <a:srgbClr val="FF0000"/>
                  </a:solidFill>
                </a:ln>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ource Sans Pro" panose="020B0503030403020204" pitchFamily="34" charset="0"/>
                <a:ea typeface="Source Sans Pro" panose="020B0503030403020204" pitchFamily="34" charset="0"/>
                <a:cs typeface="Verdana" pitchFamily="34" charset="0"/>
              </a:rPr>
              <a:t>Thank</a:t>
            </a:r>
            <a:r>
              <a:rPr lang="fr-FR" sz="2600" b="1" cap="all" dirty="0">
                <a:ln w="0">
                  <a:solidFill>
                    <a:srgbClr val="FF0000"/>
                  </a:solidFill>
                </a:ln>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ource Sans Pro" panose="020B0503030403020204" pitchFamily="34" charset="0"/>
                <a:ea typeface="Source Sans Pro" panose="020B0503030403020204" pitchFamily="34" charset="0"/>
                <a:cs typeface="Verdana" pitchFamily="34" charset="0"/>
              </a:rPr>
              <a:t> You for </a:t>
            </a:r>
            <a:r>
              <a:rPr lang="fr-FR" sz="2600" b="1" cap="all" dirty="0" err="1">
                <a:ln w="0">
                  <a:solidFill>
                    <a:srgbClr val="FF0000"/>
                  </a:solidFill>
                </a:ln>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ource Sans Pro" panose="020B0503030403020204" pitchFamily="34" charset="0"/>
                <a:ea typeface="Source Sans Pro" panose="020B0503030403020204" pitchFamily="34" charset="0"/>
                <a:cs typeface="Verdana" pitchFamily="34" charset="0"/>
              </a:rPr>
              <a:t>your</a:t>
            </a:r>
            <a:r>
              <a:rPr lang="fr-FR" sz="2600" b="1" cap="all" dirty="0">
                <a:ln w="0">
                  <a:solidFill>
                    <a:srgbClr val="FF0000"/>
                  </a:solidFill>
                </a:ln>
                <a:gradFill flip="none">
                  <a:gsLst>
                    <a:gs pos="0">
                      <a:srgbClr val="BBE0E3">
                        <a:tint val="75000"/>
                        <a:shade val="75000"/>
                        <a:satMod val="170000"/>
                      </a:srgbClr>
                    </a:gs>
                    <a:gs pos="49000">
                      <a:srgbClr val="BBE0E3">
                        <a:tint val="88000"/>
                        <a:shade val="65000"/>
                        <a:satMod val="172000"/>
                      </a:srgbClr>
                    </a:gs>
                    <a:gs pos="50000">
                      <a:srgbClr val="BBE0E3">
                        <a:shade val="65000"/>
                        <a:satMod val="130000"/>
                      </a:srgbClr>
                    </a:gs>
                    <a:gs pos="92000">
                      <a:srgbClr val="BBE0E3">
                        <a:shade val="50000"/>
                        <a:satMod val="120000"/>
                      </a:srgbClr>
                    </a:gs>
                    <a:gs pos="100000">
                      <a:srgbClr val="BBE0E3">
                        <a:shade val="48000"/>
                        <a:satMod val="120000"/>
                      </a:srgbClr>
                    </a:gs>
                  </a:gsLst>
                  <a:lin ang="5400000"/>
                </a:gradFill>
                <a:effectLst>
                  <a:reflection blurRad="12700" stA="50000" endPos="50000" dist="5000" dir="5400000" sy="-100000" rotWithShape="0"/>
                </a:effectLst>
                <a:latin typeface="Source Sans Pro" panose="020B0503030403020204" pitchFamily="34" charset="0"/>
                <a:ea typeface="Source Sans Pro" panose="020B0503030403020204" pitchFamily="34" charset="0"/>
                <a:cs typeface="Verdana" pitchFamily="34" charset="0"/>
              </a:rPr>
              <a:t> attention</a:t>
            </a:r>
          </a:p>
          <a:p>
            <a:pPr defTabSz="913742" eaLnBrk="1" hangingPunct="1">
              <a:defRPr/>
            </a:pPr>
            <a:endParaRPr lang="fr-FR" sz="1400" b="1" dirty="0">
              <a:solidFill>
                <a:srgbClr val="FFFFCC"/>
              </a:solidFill>
              <a:latin typeface="Source Sans Pro" panose="020B0503030403020204" pitchFamily="34" charset="0"/>
              <a:ea typeface="Source Sans Pro" panose="020B0503030403020204" pitchFamily="34" charset="0"/>
            </a:endParaRPr>
          </a:p>
          <a:p>
            <a:pPr defTabSz="913742" eaLnBrk="1" hangingPunct="1">
              <a:defRPr/>
            </a:pPr>
            <a:r>
              <a:rPr lang="fr-FR" sz="1400" b="1" dirty="0">
                <a:solidFill>
                  <a:srgbClr val="FFFFCC"/>
                </a:solidFill>
                <a:latin typeface="Source Sans Pro" panose="020B0503030403020204" pitchFamily="34" charset="0"/>
                <a:ea typeface="Source Sans Pro" panose="020B0503030403020204" pitchFamily="34" charset="0"/>
              </a:rPr>
              <a:t>WAPP Secretariat</a:t>
            </a:r>
          </a:p>
          <a:p>
            <a:pPr defTabSz="913742" eaLnBrk="1" hangingPunct="1">
              <a:defRPr/>
            </a:pPr>
            <a:r>
              <a:rPr lang="fr-FR" sz="1400" b="1" dirty="0">
                <a:solidFill>
                  <a:srgbClr val="FFFFCC"/>
                </a:solidFill>
                <a:latin typeface="Source Sans Pro" panose="020B0503030403020204" pitchFamily="34" charset="0"/>
                <a:ea typeface="Source Sans Pro" panose="020B0503030403020204" pitchFamily="34" charset="0"/>
              </a:rPr>
              <a:t>BP 574 Abomey-Calavi, Republic of Benin</a:t>
            </a:r>
          </a:p>
          <a:p>
            <a:pPr defTabSz="913742" eaLnBrk="1" hangingPunct="1">
              <a:defRPr/>
            </a:pPr>
            <a:r>
              <a:rPr lang="fr-FR" sz="1400" b="1" dirty="0">
                <a:solidFill>
                  <a:srgbClr val="FFFFCC"/>
                </a:solidFill>
                <a:latin typeface="Source Sans Pro" panose="020B0503030403020204" pitchFamily="34" charset="0"/>
                <a:ea typeface="Source Sans Pro" panose="020B0503030403020204" pitchFamily="34" charset="0"/>
              </a:rPr>
              <a:t>Tel : + (229) 91 21 52 52 / 91 21 53 53</a:t>
            </a:r>
          </a:p>
          <a:p>
            <a:pPr defTabSz="913742" eaLnBrk="1" hangingPunct="1">
              <a:defRPr/>
            </a:pPr>
            <a:r>
              <a:rPr lang="fr-FR" sz="1400" b="1" dirty="0">
                <a:solidFill>
                  <a:srgbClr val="FFFFCC"/>
                </a:solidFill>
                <a:latin typeface="Source Sans Pro" panose="020B0503030403020204" pitchFamily="34" charset="0"/>
                <a:ea typeface="Source Sans Pro" panose="020B0503030403020204" pitchFamily="34" charset="0"/>
              </a:rPr>
              <a:t>Email: info@ecowapp.org</a:t>
            </a:r>
          </a:p>
          <a:p>
            <a:pPr defTabSz="913742" eaLnBrk="1" hangingPunct="1">
              <a:defRPr/>
            </a:pPr>
            <a:r>
              <a:rPr lang="fr-FR" sz="1400" b="1" dirty="0" err="1">
                <a:solidFill>
                  <a:srgbClr val="FFFFCC"/>
                </a:solidFill>
                <a:latin typeface="Source Sans Pro" panose="020B0503030403020204" pitchFamily="34" charset="0"/>
                <a:ea typeface="Source Sans Pro" panose="020B0503030403020204" pitchFamily="34" charset="0"/>
              </a:rPr>
              <a:t>Website</a:t>
            </a:r>
            <a:r>
              <a:rPr lang="fr-FR" sz="1400" b="1" dirty="0">
                <a:solidFill>
                  <a:srgbClr val="FFFFCC"/>
                </a:solidFill>
                <a:latin typeface="Source Sans Pro" panose="020B0503030403020204" pitchFamily="34" charset="0"/>
                <a:ea typeface="Source Sans Pro" panose="020B0503030403020204" pitchFamily="34" charset="0"/>
              </a:rPr>
              <a:t>: www.ecowapp.org</a:t>
            </a:r>
          </a:p>
        </p:txBody>
      </p:sp>
      <p:pic>
        <p:nvPicPr>
          <p:cNvPr id="10" name="Picture 7" descr="A circular building with a pool and grass&#10;&#10;Description automatically generated">
            <a:extLst>
              <a:ext uri="{FF2B5EF4-FFF2-40B4-BE49-F238E27FC236}">
                <a16:creationId xmlns:a16="http://schemas.microsoft.com/office/drawing/2014/main" id="{746141B4-2C1A-AB44-7AB0-8E60FA727457}"/>
              </a:ext>
            </a:extLst>
          </p:cNvPr>
          <p:cNvPicPr>
            <a:picLocks noChangeAspect="1"/>
          </p:cNvPicPr>
          <p:nvPr/>
        </p:nvPicPr>
        <p:blipFill>
          <a:blip r:embed="rId4"/>
          <a:stretch>
            <a:fillRect/>
          </a:stretch>
        </p:blipFill>
        <p:spPr>
          <a:xfrm>
            <a:off x="6288583" y="3815204"/>
            <a:ext cx="5469760" cy="2519853"/>
          </a:xfrm>
          <a:prstGeom prst="rect">
            <a:avLst/>
          </a:prstGeom>
          <a:ln w="190500" cap="sq">
            <a:solidFill>
              <a:schemeClr val="bg2"/>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750388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a:extLst>
            <a:ext uri="{FF2B5EF4-FFF2-40B4-BE49-F238E27FC236}">
              <a16:creationId xmlns:a16="http://schemas.microsoft.com/office/drawing/2014/main" id="{CE147247-4572-7FB6-7724-778B26D95956}"/>
            </a:ext>
          </a:extLst>
        </p:cNvPr>
        <p:cNvGrpSpPr/>
        <p:nvPr/>
      </p:nvGrpSpPr>
      <p:grpSpPr>
        <a:xfrm>
          <a:off x="0" y="0"/>
          <a:ext cx="0" cy="0"/>
          <a:chOff x="0" y="0"/>
          <a:chExt cx="0" cy="0"/>
        </a:xfrm>
      </p:grpSpPr>
      <p:sp>
        <p:nvSpPr>
          <p:cNvPr id="2" name="AutoShape 46">
            <a:extLst>
              <a:ext uri="{FF2B5EF4-FFF2-40B4-BE49-F238E27FC236}">
                <a16:creationId xmlns:a16="http://schemas.microsoft.com/office/drawing/2014/main" id="{9AF41C91-FBAB-089D-AC80-5839F5E28AD6}"/>
              </a:ext>
            </a:extLst>
          </p:cNvPr>
          <p:cNvSpPr>
            <a:spLocks noChangeArrowheads="1"/>
          </p:cNvSpPr>
          <p:nvPr/>
        </p:nvSpPr>
        <p:spPr bwMode="ltGray">
          <a:xfrm rot="5400000">
            <a:off x="-2286133" y="1802430"/>
            <a:ext cx="4382918" cy="5028975"/>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w="9525" algn="ctr">
            <a:noFill/>
            <a:miter lim="800000"/>
            <a:headEnd/>
            <a:tailEnd/>
          </a:ln>
          <a:effectLst/>
        </p:spPr>
        <p:txBody>
          <a:bodyPr wrap="none" anchor="ctr"/>
          <a:lstStyle/>
          <a:p>
            <a:pPr eaLnBrk="1" fontAlgn="auto" hangingPunct="1">
              <a:spcBef>
                <a:spcPts val="0"/>
              </a:spcBef>
              <a:spcAft>
                <a:spcPts val="0"/>
              </a:spcAft>
              <a:defRPr/>
            </a:pPr>
            <a:endParaRPr lang="ko-KR" altLang="en-US">
              <a:latin typeface="+mn-lt"/>
            </a:endParaRPr>
          </a:p>
        </p:txBody>
      </p:sp>
      <p:sp>
        <p:nvSpPr>
          <p:cNvPr id="3" name="AutoShape 47">
            <a:extLst>
              <a:ext uri="{FF2B5EF4-FFF2-40B4-BE49-F238E27FC236}">
                <a16:creationId xmlns:a16="http://schemas.microsoft.com/office/drawing/2014/main" id="{2D84E175-2352-BC0F-05C1-F5F4DE396705}"/>
              </a:ext>
            </a:extLst>
          </p:cNvPr>
          <p:cNvSpPr>
            <a:spLocks noChangeArrowheads="1"/>
          </p:cNvSpPr>
          <p:nvPr/>
        </p:nvSpPr>
        <p:spPr bwMode="ltGray">
          <a:xfrm rot="5400000" flipH="1">
            <a:off x="-2241801" y="1846760"/>
            <a:ext cx="4382918" cy="4940311"/>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3"/>
                  <a:pt x="10855" y="10769"/>
                  <a:pt x="10856" y="10799"/>
                </a:cubicBezTo>
                <a:lnTo>
                  <a:pt x="21600" y="10800"/>
                </a:lnTo>
                <a:cubicBezTo>
                  <a:pt x="21600" y="4835"/>
                  <a:pt x="16764" y="0"/>
                  <a:pt x="10800" y="0"/>
                </a:cubicBezTo>
                <a:cubicBezTo>
                  <a:pt x="4835" y="0"/>
                  <a:pt x="0" y="4835"/>
                  <a:pt x="0" y="10800"/>
                </a:cubicBezTo>
                <a:close/>
              </a:path>
            </a:pathLst>
          </a:custGeom>
          <a:solidFill>
            <a:schemeClr val="bg2"/>
          </a:solidFill>
          <a:ln w="0" algn="ctr">
            <a:noFill/>
            <a:miter lim="800000"/>
            <a:headEnd/>
            <a:tailEnd/>
          </a:ln>
          <a:effectLst/>
        </p:spPr>
        <p:txBody>
          <a:bodyPr wrap="none" anchor="ctr"/>
          <a:lstStyle/>
          <a:p>
            <a:pPr eaLnBrk="1" fontAlgn="auto" hangingPunct="1">
              <a:spcBef>
                <a:spcPts val="0"/>
              </a:spcBef>
              <a:spcAft>
                <a:spcPts val="0"/>
              </a:spcAft>
              <a:defRPr/>
            </a:pPr>
            <a:endParaRPr lang="ko-KR" altLang="en-US">
              <a:latin typeface="+mn-lt"/>
            </a:endParaRPr>
          </a:p>
        </p:txBody>
      </p:sp>
      <p:sp>
        <p:nvSpPr>
          <p:cNvPr id="4" name="Titre 13">
            <a:extLst>
              <a:ext uri="{FF2B5EF4-FFF2-40B4-BE49-F238E27FC236}">
                <a16:creationId xmlns:a16="http://schemas.microsoft.com/office/drawing/2014/main" id="{C5C0B1A6-FE97-49D0-7280-6C93B854DB29}"/>
              </a:ext>
            </a:extLst>
          </p:cNvPr>
          <p:cNvSpPr txBox="1">
            <a:spLocks/>
          </p:cNvSpPr>
          <p:nvPr/>
        </p:nvSpPr>
        <p:spPr>
          <a:xfrm>
            <a:off x="4764505" y="385011"/>
            <a:ext cx="7202906" cy="1331494"/>
          </a:xfrm>
          <a:prstGeom prst="rect">
            <a:avLst/>
          </a:prstGeom>
        </p:spPr>
        <p:txBody>
          <a:bodyPr vert="horz" lIns="91440" tIns="45720" rIns="91440" bIns="45720" rtlCol="0" anchor="ctr">
            <a:normAutofit/>
          </a:bodyPr>
          <a:lstStyle>
            <a:defPPr>
              <a:defRPr lang="en-NG"/>
            </a:defPPr>
            <a:lvl1pPr defTabSz="914354">
              <a:lnSpc>
                <a:spcPct val="90000"/>
              </a:lnSpc>
              <a:spcBef>
                <a:spcPct val="0"/>
              </a:spcBef>
              <a:buNone/>
              <a:defRPr sz="4300" b="1">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defRPr>
            </a:lvl1pPr>
          </a:lstStyle>
          <a:p>
            <a:r>
              <a:rPr lang="fr-FR" sz="4000" dirty="0"/>
              <a:t>PLAN DE LA PRÉSENTATION</a:t>
            </a:r>
          </a:p>
        </p:txBody>
      </p:sp>
      <p:sp>
        <p:nvSpPr>
          <p:cNvPr id="5" name="Oval 66">
            <a:extLst>
              <a:ext uri="{FF2B5EF4-FFF2-40B4-BE49-F238E27FC236}">
                <a16:creationId xmlns:a16="http://schemas.microsoft.com/office/drawing/2014/main" id="{10F71912-5A33-18FD-34D9-DD67318A14AE}"/>
              </a:ext>
            </a:extLst>
          </p:cNvPr>
          <p:cNvSpPr>
            <a:spLocks noChangeArrowheads="1"/>
          </p:cNvSpPr>
          <p:nvPr/>
        </p:nvSpPr>
        <p:spPr bwMode="gray">
          <a:xfrm>
            <a:off x="1886913" y="2958645"/>
            <a:ext cx="350310" cy="430887"/>
          </a:xfrm>
          <a:prstGeom prst="ellipse">
            <a:avLst/>
          </a:prstGeom>
          <a:solidFill>
            <a:srgbClr val="C00000"/>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6" name="Oval 66">
            <a:extLst>
              <a:ext uri="{FF2B5EF4-FFF2-40B4-BE49-F238E27FC236}">
                <a16:creationId xmlns:a16="http://schemas.microsoft.com/office/drawing/2014/main" id="{0A208C90-965D-08A3-D643-4DA7C1CBEC92}"/>
              </a:ext>
            </a:extLst>
          </p:cNvPr>
          <p:cNvSpPr>
            <a:spLocks noChangeArrowheads="1"/>
          </p:cNvSpPr>
          <p:nvPr/>
        </p:nvSpPr>
        <p:spPr bwMode="gray">
          <a:xfrm>
            <a:off x="2237223" y="3861003"/>
            <a:ext cx="309684" cy="430887"/>
          </a:xfrm>
          <a:prstGeom prst="ellipse">
            <a:avLst/>
          </a:prstGeom>
          <a:solidFill>
            <a:srgbClr val="FFC6C6"/>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8" name="AutoShape 51">
            <a:extLst>
              <a:ext uri="{FF2B5EF4-FFF2-40B4-BE49-F238E27FC236}">
                <a16:creationId xmlns:a16="http://schemas.microsoft.com/office/drawing/2014/main" id="{3BDF21C5-C485-0D9D-6A91-93E9312F000D}"/>
              </a:ext>
            </a:extLst>
          </p:cNvPr>
          <p:cNvSpPr>
            <a:spLocks noChangeArrowheads="1"/>
          </p:cNvSpPr>
          <p:nvPr/>
        </p:nvSpPr>
        <p:spPr bwMode="gray">
          <a:xfrm>
            <a:off x="2267411" y="2958645"/>
            <a:ext cx="5621530" cy="468313"/>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a:spcBef>
                <a:spcPct val="0"/>
              </a:spcBef>
              <a:buClrTx/>
              <a:buSzTx/>
              <a:buNone/>
            </a:pPr>
            <a:r>
              <a:rPr lang="fr-FR" altLang="ko-KR" sz="1800" b="1" dirty="0">
                <a:solidFill>
                  <a:srgbClr val="009357"/>
                </a:solidFill>
                <a:latin typeface="Source Sans Pro" panose="020B0503030403020204" pitchFamily="34" charset="0"/>
                <a:ea typeface="Source Sans Pro" panose="020B0503030403020204" pitchFamily="34" charset="0"/>
              </a:rPr>
              <a:t>2- Le programme régional d’infrastructures</a:t>
            </a:r>
          </a:p>
        </p:txBody>
      </p:sp>
      <p:sp>
        <p:nvSpPr>
          <p:cNvPr id="9" name="AutoShape 51">
            <a:extLst>
              <a:ext uri="{FF2B5EF4-FFF2-40B4-BE49-F238E27FC236}">
                <a16:creationId xmlns:a16="http://schemas.microsoft.com/office/drawing/2014/main" id="{804A9B43-1855-79A5-0185-DD3081DC8159}"/>
              </a:ext>
            </a:extLst>
          </p:cNvPr>
          <p:cNvSpPr>
            <a:spLocks noChangeArrowheads="1"/>
          </p:cNvSpPr>
          <p:nvPr/>
        </p:nvSpPr>
        <p:spPr bwMode="gray">
          <a:xfrm>
            <a:off x="2620471" y="3843083"/>
            <a:ext cx="5741971" cy="466725"/>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a:spcBef>
                <a:spcPct val="0"/>
              </a:spcBef>
              <a:buClrTx/>
              <a:buSzTx/>
              <a:buNone/>
            </a:pPr>
            <a:r>
              <a:rPr lang="fr-FR" altLang="ko-KR" sz="1800" b="1" dirty="0">
                <a:solidFill>
                  <a:srgbClr val="009357"/>
                </a:solidFill>
                <a:latin typeface="Source Sans Pro" panose="020B0503030403020204" pitchFamily="34" charset="0"/>
                <a:ea typeface="Source Sans Pro" panose="020B0503030403020204" pitchFamily="34" charset="0"/>
              </a:rPr>
              <a:t>3- Le projet synchronisation</a:t>
            </a:r>
          </a:p>
        </p:txBody>
      </p:sp>
      <p:sp>
        <p:nvSpPr>
          <p:cNvPr id="11" name="Oval 66">
            <a:extLst>
              <a:ext uri="{FF2B5EF4-FFF2-40B4-BE49-F238E27FC236}">
                <a16:creationId xmlns:a16="http://schemas.microsoft.com/office/drawing/2014/main" id="{8964F890-85B1-0E67-CAEB-5447D61CED4B}"/>
              </a:ext>
            </a:extLst>
          </p:cNvPr>
          <p:cNvSpPr>
            <a:spLocks noChangeArrowheads="1"/>
          </p:cNvSpPr>
          <p:nvPr/>
        </p:nvSpPr>
        <p:spPr bwMode="gray">
          <a:xfrm>
            <a:off x="1355644" y="5714730"/>
            <a:ext cx="350310" cy="430887"/>
          </a:xfrm>
          <a:prstGeom prst="ellipse">
            <a:avLst/>
          </a:prstGeom>
          <a:solidFill>
            <a:schemeClr val="accent2"/>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12" name="AutoShape 51">
            <a:extLst>
              <a:ext uri="{FF2B5EF4-FFF2-40B4-BE49-F238E27FC236}">
                <a16:creationId xmlns:a16="http://schemas.microsoft.com/office/drawing/2014/main" id="{1E6B30CF-8206-5E4B-64DC-14C73C85BD83}"/>
              </a:ext>
            </a:extLst>
          </p:cNvPr>
          <p:cNvSpPr>
            <a:spLocks noChangeArrowheads="1"/>
          </p:cNvSpPr>
          <p:nvPr/>
        </p:nvSpPr>
        <p:spPr bwMode="gray">
          <a:xfrm>
            <a:off x="1705954" y="5696810"/>
            <a:ext cx="5582352" cy="466725"/>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a:spcBef>
                <a:spcPct val="0"/>
              </a:spcBef>
              <a:buClrTx/>
              <a:buSzTx/>
              <a:buNone/>
            </a:pPr>
            <a:r>
              <a:rPr lang="fr-FR" sz="1800" b="1" dirty="0">
                <a:solidFill>
                  <a:srgbClr val="009357"/>
                </a:solidFill>
                <a:latin typeface="Source Sans Pro" panose="020B0503030403020204" pitchFamily="34" charset="0"/>
                <a:ea typeface="Source Sans Pro" panose="020B0503030403020204" pitchFamily="34" charset="0"/>
              </a:rPr>
              <a:t>5</a:t>
            </a:r>
            <a:r>
              <a:rPr lang="fr-FR" sz="1800" b="1" noProof="0" dirty="0">
                <a:solidFill>
                  <a:srgbClr val="009357"/>
                </a:solidFill>
                <a:latin typeface="Source Sans Pro" panose="020B0503030403020204" pitchFamily="34" charset="0"/>
                <a:ea typeface="Source Sans Pro" panose="020B0503030403020204" pitchFamily="34" charset="0"/>
              </a:rPr>
              <a:t>- La Liquidité du Marché et Accès au Marché</a:t>
            </a:r>
          </a:p>
        </p:txBody>
      </p:sp>
      <p:sp>
        <p:nvSpPr>
          <p:cNvPr id="13" name="Oval 66">
            <a:extLst>
              <a:ext uri="{FF2B5EF4-FFF2-40B4-BE49-F238E27FC236}">
                <a16:creationId xmlns:a16="http://schemas.microsoft.com/office/drawing/2014/main" id="{BB2F8740-80C4-36FA-294B-3B8095D142FF}"/>
              </a:ext>
            </a:extLst>
          </p:cNvPr>
          <p:cNvSpPr>
            <a:spLocks noChangeArrowheads="1"/>
          </p:cNvSpPr>
          <p:nvPr/>
        </p:nvSpPr>
        <p:spPr bwMode="gray">
          <a:xfrm>
            <a:off x="1355644" y="2332839"/>
            <a:ext cx="350310" cy="430887"/>
          </a:xfrm>
          <a:prstGeom prst="ellipse">
            <a:avLst/>
          </a:prstGeom>
          <a:solidFill>
            <a:srgbClr val="E8D527"/>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14" name="AutoShape 51">
            <a:extLst>
              <a:ext uri="{FF2B5EF4-FFF2-40B4-BE49-F238E27FC236}">
                <a16:creationId xmlns:a16="http://schemas.microsoft.com/office/drawing/2014/main" id="{944F4065-FDB4-6F5C-EAFA-6CDD5E4299DE}"/>
              </a:ext>
            </a:extLst>
          </p:cNvPr>
          <p:cNvSpPr>
            <a:spLocks noChangeArrowheads="1"/>
          </p:cNvSpPr>
          <p:nvPr/>
        </p:nvSpPr>
        <p:spPr bwMode="gray">
          <a:xfrm>
            <a:off x="1736142" y="2332839"/>
            <a:ext cx="5460186" cy="468313"/>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r>
              <a:rPr lang="fr-FR" altLang="ko-KR" sz="1800" b="1" dirty="0">
                <a:solidFill>
                  <a:srgbClr val="009357"/>
                </a:solidFill>
                <a:latin typeface="Source Sans Pro" panose="020B0503030403020204" pitchFamily="34" charset="0"/>
                <a:ea typeface="Source Sans Pro" panose="020B0503030403020204" pitchFamily="34" charset="0"/>
              </a:rPr>
              <a:t>1- Le West </a:t>
            </a:r>
            <a:r>
              <a:rPr lang="fr-FR" altLang="ko-KR" sz="1800" b="1" dirty="0" err="1">
                <a:solidFill>
                  <a:srgbClr val="009357"/>
                </a:solidFill>
                <a:latin typeface="Source Sans Pro" panose="020B0503030403020204" pitchFamily="34" charset="0"/>
                <a:ea typeface="Source Sans Pro" panose="020B0503030403020204" pitchFamily="34" charset="0"/>
              </a:rPr>
              <a:t>African</a:t>
            </a:r>
            <a:r>
              <a:rPr lang="fr-FR" altLang="ko-KR" sz="1800" b="1" dirty="0">
                <a:solidFill>
                  <a:srgbClr val="009357"/>
                </a:solidFill>
                <a:latin typeface="Source Sans Pro" panose="020B0503030403020204" pitchFamily="34" charset="0"/>
                <a:ea typeface="Source Sans Pro" panose="020B0503030403020204" pitchFamily="34" charset="0"/>
              </a:rPr>
              <a:t> Power Pool</a:t>
            </a:r>
          </a:p>
        </p:txBody>
      </p:sp>
      <p:sp>
        <p:nvSpPr>
          <p:cNvPr id="15" name="Oval 66">
            <a:extLst>
              <a:ext uri="{FF2B5EF4-FFF2-40B4-BE49-F238E27FC236}">
                <a16:creationId xmlns:a16="http://schemas.microsoft.com/office/drawing/2014/main" id="{F2CCC711-CC97-6FCB-2843-1C811AB0A1D0}"/>
              </a:ext>
            </a:extLst>
          </p:cNvPr>
          <p:cNvSpPr>
            <a:spLocks noChangeArrowheads="1"/>
          </p:cNvSpPr>
          <p:nvPr/>
        </p:nvSpPr>
        <p:spPr bwMode="gray">
          <a:xfrm>
            <a:off x="2069504" y="4849798"/>
            <a:ext cx="350310" cy="430887"/>
          </a:xfrm>
          <a:prstGeom prst="ellipse">
            <a:avLst/>
          </a:prstGeom>
          <a:solidFill>
            <a:srgbClr val="7030A0"/>
          </a:solidFill>
          <a:ln>
            <a:noFill/>
          </a:ln>
        </p:spPr>
        <p:txBody>
          <a:bodyPr wrap="square" anchor="ctr">
            <a:spAutoFit/>
          </a:bodyP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eaLnBrk="1" fontAlgn="auto" hangingPunct="1">
              <a:spcBef>
                <a:spcPct val="0"/>
              </a:spcBef>
              <a:spcAft>
                <a:spcPts val="0"/>
              </a:spcAft>
              <a:buClrTx/>
              <a:buSzTx/>
              <a:buFontTx/>
              <a:buNone/>
              <a:defRPr/>
            </a:pPr>
            <a:endParaRPr lang="ko-KR" altLang="en-US" sz="1654">
              <a:solidFill>
                <a:schemeClr val="tx1"/>
              </a:solidFill>
              <a:latin typeface="Arial" panose="020B0604020202020204" pitchFamily="34" charset="0"/>
              <a:ea typeface="Gulim" panose="020B0600000101010101" pitchFamily="34" charset="-127"/>
            </a:endParaRPr>
          </a:p>
        </p:txBody>
      </p:sp>
      <p:sp>
        <p:nvSpPr>
          <p:cNvPr id="16" name="AutoShape 51">
            <a:extLst>
              <a:ext uri="{FF2B5EF4-FFF2-40B4-BE49-F238E27FC236}">
                <a16:creationId xmlns:a16="http://schemas.microsoft.com/office/drawing/2014/main" id="{04BCC962-4EEC-B46D-ED38-97A8B9A20D57}"/>
              </a:ext>
            </a:extLst>
          </p:cNvPr>
          <p:cNvSpPr>
            <a:spLocks noChangeArrowheads="1"/>
          </p:cNvSpPr>
          <p:nvPr/>
        </p:nvSpPr>
        <p:spPr bwMode="gray">
          <a:xfrm>
            <a:off x="2419814" y="4831878"/>
            <a:ext cx="5741970" cy="466725"/>
          </a:xfrm>
          <a:prstGeom prst="roundRect">
            <a:avLst>
              <a:gd name="adj" fmla="val 50000"/>
            </a:avLst>
          </a:prstGeom>
          <a:noFill/>
          <a:ln w="28575" algn="ctr">
            <a:solidFill>
              <a:schemeClr val="bg2"/>
            </a:solidFill>
            <a:round/>
            <a:headEnd/>
            <a:tailEnd/>
          </a:ln>
        </p:spPr>
        <p:txBody>
          <a:bodyPr wrap="none" anchor="ctr"/>
          <a:lstStyle>
            <a:lvl1pPr>
              <a:spcBef>
                <a:spcPct val="20000"/>
              </a:spcBef>
              <a:buClr>
                <a:srgbClr val="990000"/>
              </a:buClr>
              <a:buSzPct val="60000"/>
              <a:buFont typeface="Wingdings" panose="05000000000000000000" pitchFamily="2" charset="2"/>
              <a:buChar char="v"/>
              <a:defRPr sz="2400">
                <a:solidFill>
                  <a:srgbClr val="990000"/>
                </a:solidFill>
                <a:latin typeface="Tahoma" panose="020B0604030504040204" pitchFamily="34" charset="0"/>
              </a:defRPr>
            </a:lvl1pPr>
            <a:lvl2pPr marL="742950" indent="-285750">
              <a:spcBef>
                <a:spcPct val="20000"/>
              </a:spcBef>
              <a:buClr>
                <a:srgbClr val="669900"/>
              </a:buClr>
              <a:buSzPct val="55000"/>
              <a:buFont typeface="Wingdings" panose="05000000000000000000" pitchFamily="2" charset="2"/>
              <a:buChar char="v"/>
              <a:defRPr sz="2000">
                <a:solidFill>
                  <a:srgbClr val="990000"/>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rgbClr val="990000"/>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rgbClr val="990000"/>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rgbClr val="990000"/>
                </a:solidFill>
                <a:latin typeface="Tahoma" panose="020B0604030504040204" pitchFamily="34" charset="0"/>
              </a:defRPr>
            </a:lvl9pPr>
          </a:lstStyle>
          <a:p>
            <a:pPr>
              <a:spcBef>
                <a:spcPct val="0"/>
              </a:spcBef>
              <a:buClrTx/>
              <a:buSzTx/>
              <a:buNone/>
            </a:pPr>
            <a:r>
              <a:rPr lang="fr-FR" sz="1800" b="1" dirty="0">
                <a:solidFill>
                  <a:srgbClr val="009357"/>
                </a:solidFill>
                <a:latin typeface="Source Sans Pro" panose="020B0503030403020204" pitchFamily="34" charset="0"/>
                <a:ea typeface="Source Sans Pro" panose="020B0503030403020204" pitchFamily="34" charset="0"/>
              </a:rPr>
              <a:t>4</a:t>
            </a:r>
            <a:r>
              <a:rPr lang="fr-FR" sz="1800" b="1" noProof="0" dirty="0">
                <a:solidFill>
                  <a:srgbClr val="009357"/>
                </a:solidFill>
                <a:latin typeface="Source Sans Pro" panose="020B0503030403020204" pitchFamily="34" charset="0"/>
                <a:ea typeface="Source Sans Pro" panose="020B0503030403020204" pitchFamily="34" charset="0"/>
              </a:rPr>
              <a:t>- Etat de Mise en Œuvre du </a:t>
            </a:r>
            <a:r>
              <a:rPr lang="fr-FR" sz="1800" b="1" dirty="0">
                <a:solidFill>
                  <a:srgbClr val="009357"/>
                </a:solidFill>
                <a:latin typeface="Source Sans Pro" panose="020B0503030403020204" pitchFamily="34" charset="0"/>
                <a:ea typeface="Source Sans Pro" panose="020B0503030403020204" pitchFamily="34" charset="0"/>
              </a:rPr>
              <a:t>Marché Day-</a:t>
            </a:r>
            <a:r>
              <a:rPr lang="fr-FR" sz="1800" b="1" dirty="0" err="1">
                <a:solidFill>
                  <a:srgbClr val="009357"/>
                </a:solidFill>
                <a:latin typeface="Source Sans Pro" panose="020B0503030403020204" pitchFamily="34" charset="0"/>
                <a:ea typeface="Source Sans Pro" panose="020B0503030403020204" pitchFamily="34" charset="0"/>
              </a:rPr>
              <a:t>Ahead</a:t>
            </a:r>
            <a:r>
              <a:rPr lang="fr-FR" sz="1800" b="1" dirty="0">
                <a:solidFill>
                  <a:srgbClr val="009357"/>
                </a:solidFill>
                <a:latin typeface="Source Sans Pro" panose="020B0503030403020204" pitchFamily="34" charset="0"/>
                <a:ea typeface="Source Sans Pro" panose="020B0503030403020204" pitchFamily="34" charset="0"/>
              </a:rPr>
              <a:t> (DAM)</a:t>
            </a:r>
            <a:endParaRPr lang="fr-FR" sz="1800" b="1" noProof="0" dirty="0">
              <a:solidFill>
                <a:srgbClr val="009357"/>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1480372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FD8FE86-B303-CF16-16A2-40831AAA806E}"/>
            </a:ext>
          </a:extLst>
        </p:cNvPr>
        <p:cNvGrpSpPr/>
        <p:nvPr/>
      </p:nvGrpSpPr>
      <p:grpSpPr>
        <a:xfrm>
          <a:off x="0" y="0"/>
          <a:ext cx="0" cy="0"/>
          <a:chOff x="0" y="0"/>
          <a:chExt cx="0" cy="0"/>
        </a:xfrm>
      </p:grpSpPr>
      <p:pic>
        <p:nvPicPr>
          <p:cNvPr id="4" name="Image 3">
            <a:extLst>
              <a:ext uri="{FF2B5EF4-FFF2-40B4-BE49-F238E27FC236}">
                <a16:creationId xmlns:a16="http://schemas.microsoft.com/office/drawing/2014/main" id="{E4763C8E-BB07-B731-E738-0B8C676C6859}"/>
              </a:ext>
            </a:extLst>
          </p:cNvPr>
          <p:cNvPicPr>
            <a:picLocks noChangeAspect="1"/>
          </p:cNvPicPr>
          <p:nvPr/>
        </p:nvPicPr>
        <p:blipFill>
          <a:blip r:embed="rId3">
            <a:extLst>
              <a:ext uri="{28A0092B-C50C-407E-A947-70E740481C1C}">
                <a14:useLocalDpi xmlns:a14="http://schemas.microsoft.com/office/drawing/2010/main" val="0"/>
              </a:ext>
            </a:extLst>
          </a:blip>
          <a:srcRect l="20306" t="2522" r="21928" b="8783"/>
          <a:stretch>
            <a:fillRect/>
          </a:stretch>
        </p:blipFill>
        <p:spPr>
          <a:xfrm>
            <a:off x="3797592" y="1384170"/>
            <a:ext cx="2508155" cy="2445312"/>
          </a:xfrm>
          <a:prstGeom prst="rect">
            <a:avLst/>
          </a:prstGeom>
          <a:noFill/>
        </p:spPr>
      </p:pic>
      <p:sp>
        <p:nvSpPr>
          <p:cNvPr id="11" name="Titre 13">
            <a:extLst>
              <a:ext uri="{FF2B5EF4-FFF2-40B4-BE49-F238E27FC236}">
                <a16:creationId xmlns:a16="http://schemas.microsoft.com/office/drawing/2014/main" id="{0D65F4A1-FACE-7E87-07CB-B53B060A4037}"/>
              </a:ext>
            </a:extLst>
          </p:cNvPr>
          <p:cNvSpPr>
            <a:spLocks noGrp="1"/>
          </p:cNvSpPr>
          <p:nvPr>
            <p:ph type="title"/>
          </p:nvPr>
        </p:nvSpPr>
        <p:spPr>
          <a:xfrm>
            <a:off x="4622422" y="154679"/>
            <a:ext cx="7409157" cy="1391985"/>
          </a:xfrm>
        </p:spPr>
        <p:txBody>
          <a:bodyPr vert="horz" lIns="91440" tIns="45720" rIns="91440" bIns="45720" rtlCol="0" anchor="ctr">
            <a:normAutofit/>
          </a:bodyPr>
          <a:lstStyle/>
          <a:p>
            <a:pPr defTabSz="914354">
              <a:lnSpc>
                <a:spcPct val="90000"/>
              </a:lnSpc>
            </a:pPr>
            <a:r>
              <a:rPr lang="fr-FR" altLang="en-US"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Le WEST AFRICAN POWER POOL</a:t>
            </a:r>
            <a:endParaRPr lang="fr-BJ"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8422FF11-2226-7BD5-C1C0-A399449AE954}"/>
              </a:ext>
            </a:extLst>
          </p:cNvPr>
          <p:cNvSpPr>
            <a:spLocks noChangeAspect="1" noChangeArrowheads="1"/>
          </p:cNvSpPr>
          <p:nvPr/>
        </p:nvSpPr>
        <p:spPr bwMode="auto">
          <a:xfrm>
            <a:off x="3678983" y="2266747"/>
            <a:ext cx="6354365" cy="3748088"/>
          </a:xfrm>
          <a:prstGeom prst="rect">
            <a:avLst/>
          </a:prstGeom>
          <a:noFill/>
          <a:ln w="9525">
            <a:noFill/>
            <a:miter lim="800000"/>
            <a:headEnd/>
            <a:tailEnd/>
          </a:ln>
          <a:effectLst>
            <a:outerShdw dist="53882" dir="2700000" algn="ctr" rotWithShape="0">
              <a:srgbClr val="969696"/>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charset="0"/>
              <a:ea typeface="+mn-ea"/>
              <a:cs typeface="Arial" charset="0"/>
            </a:endParaRPr>
          </a:p>
        </p:txBody>
      </p:sp>
      <p:sp>
        <p:nvSpPr>
          <p:cNvPr id="6" name="Freeform 4">
            <a:extLst>
              <a:ext uri="{FF2B5EF4-FFF2-40B4-BE49-F238E27FC236}">
                <a16:creationId xmlns:a16="http://schemas.microsoft.com/office/drawing/2014/main" id="{42535A20-3319-B1F2-E512-4B41350577B4}"/>
              </a:ext>
            </a:extLst>
          </p:cNvPr>
          <p:cNvSpPr>
            <a:spLocks/>
          </p:cNvSpPr>
          <p:nvPr/>
        </p:nvSpPr>
        <p:spPr bwMode="auto">
          <a:xfrm>
            <a:off x="7575897" y="2691456"/>
            <a:ext cx="2397854" cy="1964876"/>
          </a:xfrm>
          <a:custGeom>
            <a:avLst/>
            <a:gdLst>
              <a:gd name="T0" fmla="*/ 259 w 2190"/>
              <a:gd name="T1" fmla="*/ 1592 h 1718"/>
              <a:gd name="T2" fmla="*/ 201 w 2190"/>
              <a:gd name="T3" fmla="*/ 1593 h 1718"/>
              <a:gd name="T4" fmla="*/ 108 w 2190"/>
              <a:gd name="T5" fmla="*/ 1532 h 1718"/>
              <a:gd name="T6" fmla="*/ 122 w 2190"/>
              <a:gd name="T7" fmla="*/ 1490 h 1718"/>
              <a:gd name="T8" fmla="*/ 110 w 2190"/>
              <a:gd name="T9" fmla="*/ 1459 h 1718"/>
              <a:gd name="T10" fmla="*/ 54 w 2190"/>
              <a:gd name="T11" fmla="*/ 1415 h 1718"/>
              <a:gd name="T12" fmla="*/ 1 w 2190"/>
              <a:gd name="T13" fmla="*/ 1323 h 1718"/>
              <a:gd name="T14" fmla="*/ 10 w 2190"/>
              <a:gd name="T15" fmla="*/ 1255 h 1718"/>
              <a:gd name="T16" fmla="*/ 89 w 2190"/>
              <a:gd name="T17" fmla="*/ 1263 h 1718"/>
              <a:gd name="T18" fmla="*/ 160 w 2190"/>
              <a:gd name="T19" fmla="*/ 1218 h 1718"/>
              <a:gd name="T20" fmla="*/ 287 w 2190"/>
              <a:gd name="T21" fmla="*/ 1206 h 1718"/>
              <a:gd name="T22" fmla="*/ 463 w 2190"/>
              <a:gd name="T23" fmla="*/ 1191 h 1718"/>
              <a:gd name="T24" fmla="*/ 522 w 2190"/>
              <a:gd name="T25" fmla="*/ 1122 h 1718"/>
              <a:gd name="T26" fmla="*/ 557 w 2190"/>
              <a:gd name="T27" fmla="*/ 981 h 1718"/>
              <a:gd name="T28" fmla="*/ 562 w 2190"/>
              <a:gd name="T29" fmla="*/ 860 h 1718"/>
              <a:gd name="T30" fmla="*/ 556 w 2190"/>
              <a:gd name="T31" fmla="*/ 648 h 1718"/>
              <a:gd name="T32" fmla="*/ 775 w 2190"/>
              <a:gd name="T33" fmla="*/ 603 h 1718"/>
              <a:gd name="T34" fmla="*/ 1019 w 2190"/>
              <a:gd name="T35" fmla="*/ 384 h 1718"/>
              <a:gd name="T36" fmla="*/ 1265 w 2190"/>
              <a:gd name="T37" fmla="*/ 222 h 1718"/>
              <a:gd name="T38" fmla="*/ 1617 w 2190"/>
              <a:gd name="T39" fmla="*/ 14 h 1718"/>
              <a:gd name="T40" fmla="*/ 1685 w 2190"/>
              <a:gd name="T41" fmla="*/ 10 h 1718"/>
              <a:gd name="T42" fmla="*/ 1851 w 2190"/>
              <a:gd name="T43" fmla="*/ 63 h 1718"/>
              <a:gd name="T44" fmla="*/ 1942 w 2190"/>
              <a:gd name="T45" fmla="*/ 137 h 1718"/>
              <a:gd name="T46" fmla="*/ 2052 w 2190"/>
              <a:gd name="T47" fmla="*/ 77 h 1718"/>
              <a:gd name="T48" fmla="*/ 2085 w 2190"/>
              <a:gd name="T49" fmla="*/ 309 h 1718"/>
              <a:gd name="T50" fmla="*/ 2145 w 2190"/>
              <a:gd name="T51" fmla="*/ 433 h 1718"/>
              <a:gd name="T52" fmla="*/ 2165 w 2190"/>
              <a:gd name="T53" fmla="*/ 521 h 1718"/>
              <a:gd name="T54" fmla="*/ 2138 w 2190"/>
              <a:gd name="T55" fmla="*/ 659 h 1718"/>
              <a:gd name="T56" fmla="*/ 2135 w 2190"/>
              <a:gd name="T57" fmla="*/ 759 h 1718"/>
              <a:gd name="T58" fmla="*/ 2130 w 2190"/>
              <a:gd name="T59" fmla="*/ 874 h 1718"/>
              <a:gd name="T60" fmla="*/ 2123 w 2190"/>
              <a:gd name="T61" fmla="*/ 976 h 1718"/>
              <a:gd name="T62" fmla="*/ 1935 w 2190"/>
              <a:gd name="T63" fmla="*/ 1198 h 1718"/>
              <a:gd name="T64" fmla="*/ 1845 w 2190"/>
              <a:gd name="T65" fmla="*/ 1334 h 1718"/>
              <a:gd name="T66" fmla="*/ 1852 w 2190"/>
              <a:gd name="T67" fmla="*/ 1425 h 1718"/>
              <a:gd name="T68" fmla="*/ 1794 w 2190"/>
              <a:gd name="T69" fmla="*/ 1444 h 1718"/>
              <a:gd name="T70" fmla="*/ 1738 w 2190"/>
              <a:gd name="T71" fmla="*/ 1476 h 1718"/>
              <a:gd name="T72" fmla="*/ 1674 w 2190"/>
              <a:gd name="T73" fmla="*/ 1525 h 1718"/>
              <a:gd name="T74" fmla="*/ 1591 w 2190"/>
              <a:gd name="T75" fmla="*/ 1499 h 1718"/>
              <a:gd name="T76" fmla="*/ 1503 w 2190"/>
              <a:gd name="T77" fmla="*/ 1483 h 1718"/>
              <a:gd name="T78" fmla="*/ 1419 w 2190"/>
              <a:gd name="T79" fmla="*/ 1492 h 1718"/>
              <a:gd name="T80" fmla="*/ 1345 w 2190"/>
              <a:gd name="T81" fmla="*/ 1531 h 1718"/>
              <a:gd name="T82" fmla="*/ 1289 w 2190"/>
              <a:gd name="T83" fmla="*/ 1561 h 1718"/>
              <a:gd name="T84" fmla="*/ 1170 w 2190"/>
              <a:gd name="T85" fmla="*/ 1544 h 1718"/>
              <a:gd name="T86" fmla="*/ 1075 w 2190"/>
              <a:gd name="T87" fmla="*/ 1491 h 1718"/>
              <a:gd name="T88" fmla="*/ 962 w 2190"/>
              <a:gd name="T89" fmla="*/ 1533 h 1718"/>
              <a:gd name="T90" fmla="*/ 926 w 2190"/>
              <a:gd name="T91" fmla="*/ 1527 h 1718"/>
              <a:gd name="T92" fmla="*/ 806 w 2190"/>
              <a:gd name="T93" fmla="*/ 1431 h 1718"/>
              <a:gd name="T94" fmla="*/ 663 w 2190"/>
              <a:gd name="T95" fmla="*/ 1430 h 1718"/>
              <a:gd name="T96" fmla="*/ 554 w 2190"/>
              <a:gd name="T97" fmla="*/ 1467 h 1718"/>
              <a:gd name="T98" fmla="*/ 490 w 2190"/>
              <a:gd name="T99" fmla="*/ 1602 h 1718"/>
              <a:gd name="T100" fmla="*/ 474 w 2190"/>
              <a:gd name="T101" fmla="*/ 1718 h 1718"/>
              <a:gd name="T102" fmla="*/ 372 w 2190"/>
              <a:gd name="T103" fmla="*/ 1649 h 1718"/>
              <a:gd name="T104" fmla="*/ 331 w 2190"/>
              <a:gd name="T105" fmla="*/ 1635 h 1718"/>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190"/>
              <a:gd name="T160" fmla="*/ 0 h 1718"/>
              <a:gd name="T161" fmla="*/ 2190 w 2190"/>
              <a:gd name="T162" fmla="*/ 1718 h 1718"/>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190" h="1718">
                <a:moveTo>
                  <a:pt x="295" y="1654"/>
                </a:moveTo>
                <a:lnTo>
                  <a:pt x="259" y="1592"/>
                </a:lnTo>
                <a:lnTo>
                  <a:pt x="224" y="1590"/>
                </a:lnTo>
                <a:lnTo>
                  <a:pt x="201" y="1593"/>
                </a:lnTo>
                <a:lnTo>
                  <a:pt x="169" y="1581"/>
                </a:lnTo>
                <a:lnTo>
                  <a:pt x="108" y="1532"/>
                </a:lnTo>
                <a:lnTo>
                  <a:pt x="101" y="1518"/>
                </a:lnTo>
                <a:lnTo>
                  <a:pt x="122" y="1490"/>
                </a:lnTo>
                <a:lnTo>
                  <a:pt x="121" y="1476"/>
                </a:lnTo>
                <a:lnTo>
                  <a:pt x="110" y="1459"/>
                </a:lnTo>
                <a:lnTo>
                  <a:pt x="79" y="1432"/>
                </a:lnTo>
                <a:lnTo>
                  <a:pt x="54" y="1415"/>
                </a:lnTo>
                <a:lnTo>
                  <a:pt x="28" y="1383"/>
                </a:lnTo>
                <a:lnTo>
                  <a:pt x="1" y="1323"/>
                </a:lnTo>
                <a:lnTo>
                  <a:pt x="0" y="1298"/>
                </a:lnTo>
                <a:lnTo>
                  <a:pt x="10" y="1255"/>
                </a:lnTo>
                <a:lnTo>
                  <a:pt x="47" y="1260"/>
                </a:lnTo>
                <a:lnTo>
                  <a:pt x="89" y="1263"/>
                </a:lnTo>
                <a:lnTo>
                  <a:pt x="125" y="1246"/>
                </a:lnTo>
                <a:lnTo>
                  <a:pt x="160" y="1218"/>
                </a:lnTo>
                <a:lnTo>
                  <a:pt x="174" y="1213"/>
                </a:lnTo>
                <a:lnTo>
                  <a:pt x="287" y="1206"/>
                </a:lnTo>
                <a:lnTo>
                  <a:pt x="445" y="1200"/>
                </a:lnTo>
                <a:lnTo>
                  <a:pt x="463" y="1191"/>
                </a:lnTo>
                <a:lnTo>
                  <a:pt x="485" y="1174"/>
                </a:lnTo>
                <a:lnTo>
                  <a:pt x="522" y="1122"/>
                </a:lnTo>
                <a:lnTo>
                  <a:pt x="549" y="1041"/>
                </a:lnTo>
                <a:lnTo>
                  <a:pt x="557" y="981"/>
                </a:lnTo>
                <a:lnTo>
                  <a:pt x="562" y="923"/>
                </a:lnTo>
                <a:lnTo>
                  <a:pt x="562" y="860"/>
                </a:lnTo>
                <a:lnTo>
                  <a:pt x="560" y="715"/>
                </a:lnTo>
                <a:lnTo>
                  <a:pt x="556" y="648"/>
                </a:lnTo>
                <a:lnTo>
                  <a:pt x="661" y="626"/>
                </a:lnTo>
                <a:lnTo>
                  <a:pt x="775" y="603"/>
                </a:lnTo>
                <a:lnTo>
                  <a:pt x="967" y="429"/>
                </a:lnTo>
                <a:lnTo>
                  <a:pt x="1019" y="384"/>
                </a:lnTo>
                <a:lnTo>
                  <a:pt x="1164" y="287"/>
                </a:lnTo>
                <a:lnTo>
                  <a:pt x="1265" y="222"/>
                </a:lnTo>
                <a:lnTo>
                  <a:pt x="1515" y="71"/>
                </a:lnTo>
                <a:lnTo>
                  <a:pt x="1617" y="14"/>
                </a:lnTo>
                <a:lnTo>
                  <a:pt x="1633" y="0"/>
                </a:lnTo>
                <a:lnTo>
                  <a:pt x="1685" y="10"/>
                </a:lnTo>
                <a:lnTo>
                  <a:pt x="1789" y="40"/>
                </a:lnTo>
                <a:lnTo>
                  <a:pt x="1851" y="63"/>
                </a:lnTo>
                <a:lnTo>
                  <a:pt x="1868" y="75"/>
                </a:lnTo>
                <a:lnTo>
                  <a:pt x="1942" y="137"/>
                </a:lnTo>
                <a:lnTo>
                  <a:pt x="1957" y="127"/>
                </a:lnTo>
                <a:lnTo>
                  <a:pt x="2052" y="77"/>
                </a:lnTo>
                <a:lnTo>
                  <a:pt x="2075" y="222"/>
                </a:lnTo>
                <a:lnTo>
                  <a:pt x="2085" y="309"/>
                </a:lnTo>
                <a:lnTo>
                  <a:pt x="2111" y="379"/>
                </a:lnTo>
                <a:lnTo>
                  <a:pt x="2145" y="433"/>
                </a:lnTo>
                <a:lnTo>
                  <a:pt x="2190" y="472"/>
                </a:lnTo>
                <a:lnTo>
                  <a:pt x="2165" y="521"/>
                </a:lnTo>
                <a:lnTo>
                  <a:pt x="2149" y="586"/>
                </a:lnTo>
                <a:lnTo>
                  <a:pt x="2138" y="659"/>
                </a:lnTo>
                <a:lnTo>
                  <a:pt x="2133" y="724"/>
                </a:lnTo>
                <a:lnTo>
                  <a:pt x="2135" y="759"/>
                </a:lnTo>
                <a:lnTo>
                  <a:pt x="2131" y="806"/>
                </a:lnTo>
                <a:lnTo>
                  <a:pt x="2130" y="874"/>
                </a:lnTo>
                <a:lnTo>
                  <a:pt x="2128" y="946"/>
                </a:lnTo>
                <a:lnTo>
                  <a:pt x="2123" y="976"/>
                </a:lnTo>
                <a:lnTo>
                  <a:pt x="1972" y="1147"/>
                </a:lnTo>
                <a:lnTo>
                  <a:pt x="1935" y="1198"/>
                </a:lnTo>
                <a:lnTo>
                  <a:pt x="1881" y="1284"/>
                </a:lnTo>
                <a:lnTo>
                  <a:pt x="1845" y="1334"/>
                </a:lnTo>
                <a:lnTo>
                  <a:pt x="1845" y="1379"/>
                </a:lnTo>
                <a:lnTo>
                  <a:pt x="1852" y="1425"/>
                </a:lnTo>
                <a:lnTo>
                  <a:pt x="1853" y="1442"/>
                </a:lnTo>
                <a:lnTo>
                  <a:pt x="1794" y="1444"/>
                </a:lnTo>
                <a:lnTo>
                  <a:pt x="1766" y="1458"/>
                </a:lnTo>
                <a:lnTo>
                  <a:pt x="1738" y="1476"/>
                </a:lnTo>
                <a:lnTo>
                  <a:pt x="1690" y="1521"/>
                </a:lnTo>
                <a:lnTo>
                  <a:pt x="1674" y="1525"/>
                </a:lnTo>
                <a:lnTo>
                  <a:pt x="1637" y="1512"/>
                </a:lnTo>
                <a:lnTo>
                  <a:pt x="1591" y="1499"/>
                </a:lnTo>
                <a:lnTo>
                  <a:pt x="1536" y="1485"/>
                </a:lnTo>
                <a:lnTo>
                  <a:pt x="1503" y="1483"/>
                </a:lnTo>
                <a:lnTo>
                  <a:pt x="1458" y="1486"/>
                </a:lnTo>
                <a:lnTo>
                  <a:pt x="1419" y="1492"/>
                </a:lnTo>
                <a:lnTo>
                  <a:pt x="1370" y="1511"/>
                </a:lnTo>
                <a:lnTo>
                  <a:pt x="1345" y="1531"/>
                </a:lnTo>
                <a:lnTo>
                  <a:pt x="1306" y="1557"/>
                </a:lnTo>
                <a:lnTo>
                  <a:pt x="1289" y="1561"/>
                </a:lnTo>
                <a:lnTo>
                  <a:pt x="1231" y="1561"/>
                </a:lnTo>
                <a:lnTo>
                  <a:pt x="1170" y="1544"/>
                </a:lnTo>
                <a:lnTo>
                  <a:pt x="1097" y="1496"/>
                </a:lnTo>
                <a:lnTo>
                  <a:pt x="1075" y="1491"/>
                </a:lnTo>
                <a:lnTo>
                  <a:pt x="1046" y="1498"/>
                </a:lnTo>
                <a:lnTo>
                  <a:pt x="962" y="1533"/>
                </a:lnTo>
                <a:lnTo>
                  <a:pt x="939" y="1533"/>
                </a:lnTo>
                <a:lnTo>
                  <a:pt x="926" y="1527"/>
                </a:lnTo>
                <a:lnTo>
                  <a:pt x="858" y="1448"/>
                </a:lnTo>
                <a:lnTo>
                  <a:pt x="806" y="1431"/>
                </a:lnTo>
                <a:lnTo>
                  <a:pt x="736" y="1423"/>
                </a:lnTo>
                <a:lnTo>
                  <a:pt x="663" y="1430"/>
                </a:lnTo>
                <a:lnTo>
                  <a:pt x="597" y="1442"/>
                </a:lnTo>
                <a:lnTo>
                  <a:pt x="554" y="1467"/>
                </a:lnTo>
                <a:lnTo>
                  <a:pt x="512" y="1571"/>
                </a:lnTo>
                <a:lnTo>
                  <a:pt x="490" y="1602"/>
                </a:lnTo>
                <a:lnTo>
                  <a:pt x="480" y="1657"/>
                </a:lnTo>
                <a:lnTo>
                  <a:pt x="474" y="1718"/>
                </a:lnTo>
                <a:lnTo>
                  <a:pt x="417" y="1686"/>
                </a:lnTo>
                <a:lnTo>
                  <a:pt x="372" y="1649"/>
                </a:lnTo>
                <a:lnTo>
                  <a:pt x="351" y="1630"/>
                </a:lnTo>
                <a:lnTo>
                  <a:pt x="331" y="1635"/>
                </a:lnTo>
                <a:lnTo>
                  <a:pt x="295" y="1654"/>
                </a:lnTo>
                <a:close/>
              </a:path>
            </a:pathLst>
          </a:custGeom>
          <a:solidFill>
            <a:schemeClr val="accent6">
              <a:lumMod val="20000"/>
              <a:lumOff val="80000"/>
            </a:schemeClr>
          </a:solid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 name="Freeform 5">
            <a:extLst>
              <a:ext uri="{FF2B5EF4-FFF2-40B4-BE49-F238E27FC236}">
                <a16:creationId xmlns:a16="http://schemas.microsoft.com/office/drawing/2014/main" id="{DF45C3EB-0D5B-C023-F818-40BD2E147881}"/>
              </a:ext>
            </a:extLst>
          </p:cNvPr>
          <p:cNvSpPr>
            <a:spLocks/>
          </p:cNvSpPr>
          <p:nvPr/>
        </p:nvSpPr>
        <p:spPr bwMode="auto">
          <a:xfrm>
            <a:off x="8198872" y="4638144"/>
            <a:ext cx="2026119" cy="1817192"/>
          </a:xfrm>
          <a:custGeom>
            <a:avLst/>
            <a:gdLst>
              <a:gd name="T0" fmla="*/ 1573 w 1643"/>
              <a:gd name="T1" fmla="*/ 173 h 1339"/>
              <a:gd name="T2" fmla="*/ 1629 w 1643"/>
              <a:gd name="T3" fmla="*/ 223 h 1339"/>
              <a:gd name="T4" fmla="*/ 1638 w 1643"/>
              <a:gd name="T5" fmla="*/ 329 h 1339"/>
              <a:gd name="T6" fmla="*/ 1556 w 1643"/>
              <a:gd name="T7" fmla="*/ 369 h 1339"/>
              <a:gd name="T8" fmla="*/ 1465 w 1643"/>
              <a:gd name="T9" fmla="*/ 543 h 1339"/>
              <a:gd name="T10" fmla="*/ 1405 w 1643"/>
              <a:gd name="T11" fmla="*/ 616 h 1339"/>
              <a:gd name="T12" fmla="*/ 1375 w 1643"/>
              <a:gd name="T13" fmla="*/ 737 h 1339"/>
              <a:gd name="T14" fmla="*/ 1309 w 1643"/>
              <a:gd name="T15" fmla="*/ 810 h 1339"/>
              <a:gd name="T16" fmla="*/ 1209 w 1643"/>
              <a:gd name="T17" fmla="*/ 1021 h 1339"/>
              <a:gd name="T18" fmla="*/ 1162 w 1643"/>
              <a:gd name="T19" fmla="*/ 1046 h 1339"/>
              <a:gd name="T20" fmla="*/ 1039 w 1643"/>
              <a:gd name="T21" fmla="*/ 974 h 1339"/>
              <a:gd name="T22" fmla="*/ 881 w 1643"/>
              <a:gd name="T23" fmla="*/ 1108 h 1339"/>
              <a:gd name="T24" fmla="*/ 839 w 1643"/>
              <a:gd name="T25" fmla="*/ 1237 h 1339"/>
              <a:gd name="T26" fmla="*/ 790 w 1643"/>
              <a:gd name="T27" fmla="*/ 1269 h 1339"/>
              <a:gd name="T28" fmla="*/ 779 w 1643"/>
              <a:gd name="T29" fmla="*/ 1294 h 1339"/>
              <a:gd name="T30" fmla="*/ 718 w 1643"/>
              <a:gd name="T31" fmla="*/ 1316 h 1339"/>
              <a:gd name="T32" fmla="*/ 601 w 1643"/>
              <a:gd name="T33" fmla="*/ 1309 h 1339"/>
              <a:gd name="T34" fmla="*/ 546 w 1643"/>
              <a:gd name="T35" fmla="*/ 1334 h 1339"/>
              <a:gd name="T36" fmla="*/ 401 w 1643"/>
              <a:gd name="T37" fmla="*/ 1291 h 1339"/>
              <a:gd name="T38" fmla="*/ 367 w 1643"/>
              <a:gd name="T39" fmla="*/ 1189 h 1339"/>
              <a:gd name="T40" fmla="*/ 339 w 1643"/>
              <a:gd name="T41" fmla="*/ 1150 h 1339"/>
              <a:gd name="T42" fmla="*/ 266 w 1643"/>
              <a:gd name="T43" fmla="*/ 1070 h 1339"/>
              <a:gd name="T44" fmla="*/ 171 w 1643"/>
              <a:gd name="T45" fmla="*/ 1019 h 1339"/>
              <a:gd name="T46" fmla="*/ 104 w 1643"/>
              <a:gd name="T47" fmla="*/ 1046 h 1339"/>
              <a:gd name="T48" fmla="*/ 6 w 1643"/>
              <a:gd name="T49" fmla="*/ 1037 h 1339"/>
              <a:gd name="T50" fmla="*/ 6 w 1643"/>
              <a:gd name="T51" fmla="*/ 809 h 1339"/>
              <a:gd name="T52" fmla="*/ 6 w 1643"/>
              <a:gd name="T53" fmla="*/ 699 h 1339"/>
              <a:gd name="T54" fmla="*/ 64 w 1643"/>
              <a:gd name="T55" fmla="*/ 664 h 1339"/>
              <a:gd name="T56" fmla="*/ 68 w 1643"/>
              <a:gd name="T57" fmla="*/ 581 h 1339"/>
              <a:gd name="T58" fmla="*/ 135 w 1643"/>
              <a:gd name="T59" fmla="*/ 500 h 1339"/>
              <a:gd name="T60" fmla="*/ 120 w 1643"/>
              <a:gd name="T61" fmla="*/ 345 h 1339"/>
              <a:gd name="T62" fmla="*/ 140 w 1643"/>
              <a:gd name="T63" fmla="*/ 179 h 1339"/>
              <a:gd name="T64" fmla="*/ 247 w 1643"/>
              <a:gd name="T65" fmla="*/ 19 h 1339"/>
              <a:gd name="T66" fmla="*/ 456 w 1643"/>
              <a:gd name="T67" fmla="*/ 8 h 1339"/>
              <a:gd name="T68" fmla="*/ 589 w 1643"/>
              <a:gd name="T69" fmla="*/ 110 h 1339"/>
              <a:gd name="T70" fmla="*/ 725 w 1643"/>
              <a:gd name="T71" fmla="*/ 68 h 1339"/>
              <a:gd name="T72" fmla="*/ 881 w 1643"/>
              <a:gd name="T73" fmla="*/ 138 h 1339"/>
              <a:gd name="T74" fmla="*/ 995 w 1643"/>
              <a:gd name="T75" fmla="*/ 108 h 1339"/>
              <a:gd name="T76" fmla="*/ 1108 w 1643"/>
              <a:gd name="T77" fmla="*/ 63 h 1339"/>
              <a:gd name="T78" fmla="*/ 1241 w 1643"/>
              <a:gd name="T79" fmla="*/ 76 h 1339"/>
              <a:gd name="T80" fmla="*/ 1340 w 1643"/>
              <a:gd name="T81" fmla="*/ 98 h 1339"/>
              <a:gd name="T82" fmla="*/ 1444 w 1643"/>
              <a:gd name="T83" fmla="*/ 21 h 1339"/>
              <a:gd name="T84" fmla="*/ 1550 w 1643"/>
              <a:gd name="T85" fmla="*/ 78 h 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43"/>
              <a:gd name="T130" fmla="*/ 0 h 1339"/>
              <a:gd name="T131" fmla="*/ 1643 w 1643"/>
              <a:gd name="T132" fmla="*/ 1339 h 133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43" h="1339">
                <a:moveTo>
                  <a:pt x="1571" y="104"/>
                </a:moveTo>
                <a:lnTo>
                  <a:pt x="1567" y="127"/>
                </a:lnTo>
                <a:lnTo>
                  <a:pt x="1573" y="173"/>
                </a:lnTo>
                <a:lnTo>
                  <a:pt x="1580" y="206"/>
                </a:lnTo>
                <a:lnTo>
                  <a:pt x="1594" y="216"/>
                </a:lnTo>
                <a:lnTo>
                  <a:pt x="1629" y="223"/>
                </a:lnTo>
                <a:lnTo>
                  <a:pt x="1638" y="235"/>
                </a:lnTo>
                <a:lnTo>
                  <a:pt x="1643" y="258"/>
                </a:lnTo>
                <a:lnTo>
                  <a:pt x="1638" y="329"/>
                </a:lnTo>
                <a:lnTo>
                  <a:pt x="1628" y="344"/>
                </a:lnTo>
                <a:lnTo>
                  <a:pt x="1611" y="354"/>
                </a:lnTo>
                <a:lnTo>
                  <a:pt x="1556" y="369"/>
                </a:lnTo>
                <a:lnTo>
                  <a:pt x="1537" y="384"/>
                </a:lnTo>
                <a:lnTo>
                  <a:pt x="1496" y="466"/>
                </a:lnTo>
                <a:lnTo>
                  <a:pt x="1465" y="543"/>
                </a:lnTo>
                <a:lnTo>
                  <a:pt x="1449" y="606"/>
                </a:lnTo>
                <a:lnTo>
                  <a:pt x="1427" y="614"/>
                </a:lnTo>
                <a:lnTo>
                  <a:pt x="1405" y="616"/>
                </a:lnTo>
                <a:lnTo>
                  <a:pt x="1396" y="638"/>
                </a:lnTo>
                <a:lnTo>
                  <a:pt x="1387" y="717"/>
                </a:lnTo>
                <a:lnTo>
                  <a:pt x="1375" y="737"/>
                </a:lnTo>
                <a:lnTo>
                  <a:pt x="1351" y="739"/>
                </a:lnTo>
                <a:lnTo>
                  <a:pt x="1335" y="757"/>
                </a:lnTo>
                <a:lnTo>
                  <a:pt x="1309" y="810"/>
                </a:lnTo>
                <a:lnTo>
                  <a:pt x="1250" y="950"/>
                </a:lnTo>
                <a:lnTo>
                  <a:pt x="1231" y="989"/>
                </a:lnTo>
                <a:lnTo>
                  <a:pt x="1209" y="1021"/>
                </a:lnTo>
                <a:lnTo>
                  <a:pt x="1186" y="1043"/>
                </a:lnTo>
                <a:lnTo>
                  <a:pt x="1171" y="1051"/>
                </a:lnTo>
                <a:lnTo>
                  <a:pt x="1162" y="1046"/>
                </a:lnTo>
                <a:lnTo>
                  <a:pt x="1117" y="985"/>
                </a:lnTo>
                <a:lnTo>
                  <a:pt x="1107" y="977"/>
                </a:lnTo>
                <a:lnTo>
                  <a:pt x="1039" y="974"/>
                </a:lnTo>
                <a:lnTo>
                  <a:pt x="1021" y="975"/>
                </a:lnTo>
                <a:lnTo>
                  <a:pt x="940" y="1055"/>
                </a:lnTo>
                <a:lnTo>
                  <a:pt x="881" y="1108"/>
                </a:lnTo>
                <a:lnTo>
                  <a:pt x="850" y="1141"/>
                </a:lnTo>
                <a:lnTo>
                  <a:pt x="852" y="1202"/>
                </a:lnTo>
                <a:lnTo>
                  <a:pt x="839" y="1237"/>
                </a:lnTo>
                <a:lnTo>
                  <a:pt x="816" y="1280"/>
                </a:lnTo>
                <a:lnTo>
                  <a:pt x="804" y="1272"/>
                </a:lnTo>
                <a:lnTo>
                  <a:pt x="790" y="1269"/>
                </a:lnTo>
                <a:lnTo>
                  <a:pt x="779" y="1262"/>
                </a:lnTo>
                <a:lnTo>
                  <a:pt x="771" y="1276"/>
                </a:lnTo>
                <a:lnTo>
                  <a:pt x="779" y="1294"/>
                </a:lnTo>
                <a:lnTo>
                  <a:pt x="775" y="1301"/>
                </a:lnTo>
                <a:lnTo>
                  <a:pt x="753" y="1314"/>
                </a:lnTo>
                <a:lnTo>
                  <a:pt x="718" y="1316"/>
                </a:lnTo>
                <a:lnTo>
                  <a:pt x="657" y="1322"/>
                </a:lnTo>
                <a:lnTo>
                  <a:pt x="619" y="1306"/>
                </a:lnTo>
                <a:lnTo>
                  <a:pt x="601" y="1309"/>
                </a:lnTo>
                <a:lnTo>
                  <a:pt x="584" y="1331"/>
                </a:lnTo>
                <a:lnTo>
                  <a:pt x="573" y="1339"/>
                </a:lnTo>
                <a:lnTo>
                  <a:pt x="546" y="1334"/>
                </a:lnTo>
                <a:lnTo>
                  <a:pt x="468" y="1334"/>
                </a:lnTo>
                <a:lnTo>
                  <a:pt x="435" y="1319"/>
                </a:lnTo>
                <a:lnTo>
                  <a:pt x="401" y="1291"/>
                </a:lnTo>
                <a:lnTo>
                  <a:pt x="375" y="1245"/>
                </a:lnTo>
                <a:lnTo>
                  <a:pt x="364" y="1205"/>
                </a:lnTo>
                <a:lnTo>
                  <a:pt x="367" y="1189"/>
                </a:lnTo>
                <a:lnTo>
                  <a:pt x="379" y="1173"/>
                </a:lnTo>
                <a:lnTo>
                  <a:pt x="370" y="1154"/>
                </a:lnTo>
                <a:lnTo>
                  <a:pt x="339" y="1150"/>
                </a:lnTo>
                <a:lnTo>
                  <a:pt x="330" y="1135"/>
                </a:lnTo>
                <a:lnTo>
                  <a:pt x="301" y="1099"/>
                </a:lnTo>
                <a:lnTo>
                  <a:pt x="266" y="1070"/>
                </a:lnTo>
                <a:lnTo>
                  <a:pt x="228" y="1055"/>
                </a:lnTo>
                <a:lnTo>
                  <a:pt x="189" y="1038"/>
                </a:lnTo>
                <a:lnTo>
                  <a:pt x="171" y="1019"/>
                </a:lnTo>
                <a:lnTo>
                  <a:pt x="139" y="1024"/>
                </a:lnTo>
                <a:lnTo>
                  <a:pt x="124" y="1042"/>
                </a:lnTo>
                <a:lnTo>
                  <a:pt x="104" y="1046"/>
                </a:lnTo>
                <a:lnTo>
                  <a:pt x="48" y="1050"/>
                </a:lnTo>
                <a:lnTo>
                  <a:pt x="7" y="1052"/>
                </a:lnTo>
                <a:lnTo>
                  <a:pt x="6" y="1037"/>
                </a:lnTo>
                <a:lnTo>
                  <a:pt x="15" y="961"/>
                </a:lnTo>
                <a:lnTo>
                  <a:pt x="0" y="871"/>
                </a:lnTo>
                <a:lnTo>
                  <a:pt x="6" y="809"/>
                </a:lnTo>
                <a:lnTo>
                  <a:pt x="7" y="753"/>
                </a:lnTo>
                <a:lnTo>
                  <a:pt x="6" y="723"/>
                </a:lnTo>
                <a:lnTo>
                  <a:pt x="6" y="699"/>
                </a:lnTo>
                <a:lnTo>
                  <a:pt x="22" y="673"/>
                </a:lnTo>
                <a:lnTo>
                  <a:pt x="37" y="671"/>
                </a:lnTo>
                <a:lnTo>
                  <a:pt x="64" y="664"/>
                </a:lnTo>
                <a:lnTo>
                  <a:pt x="69" y="640"/>
                </a:lnTo>
                <a:lnTo>
                  <a:pt x="62" y="603"/>
                </a:lnTo>
                <a:lnTo>
                  <a:pt x="68" y="581"/>
                </a:lnTo>
                <a:lnTo>
                  <a:pt x="109" y="555"/>
                </a:lnTo>
                <a:lnTo>
                  <a:pt x="123" y="535"/>
                </a:lnTo>
                <a:lnTo>
                  <a:pt x="135" y="500"/>
                </a:lnTo>
                <a:lnTo>
                  <a:pt x="154" y="439"/>
                </a:lnTo>
                <a:lnTo>
                  <a:pt x="131" y="393"/>
                </a:lnTo>
                <a:lnTo>
                  <a:pt x="120" y="345"/>
                </a:lnTo>
                <a:lnTo>
                  <a:pt x="124" y="295"/>
                </a:lnTo>
                <a:lnTo>
                  <a:pt x="130" y="234"/>
                </a:lnTo>
                <a:lnTo>
                  <a:pt x="140" y="179"/>
                </a:lnTo>
                <a:lnTo>
                  <a:pt x="162" y="148"/>
                </a:lnTo>
                <a:lnTo>
                  <a:pt x="204" y="44"/>
                </a:lnTo>
                <a:lnTo>
                  <a:pt x="247" y="19"/>
                </a:lnTo>
                <a:lnTo>
                  <a:pt x="313" y="7"/>
                </a:lnTo>
                <a:lnTo>
                  <a:pt x="386" y="0"/>
                </a:lnTo>
                <a:lnTo>
                  <a:pt x="456" y="8"/>
                </a:lnTo>
                <a:lnTo>
                  <a:pt x="508" y="25"/>
                </a:lnTo>
                <a:lnTo>
                  <a:pt x="576" y="104"/>
                </a:lnTo>
                <a:lnTo>
                  <a:pt x="589" y="110"/>
                </a:lnTo>
                <a:lnTo>
                  <a:pt x="612" y="110"/>
                </a:lnTo>
                <a:lnTo>
                  <a:pt x="696" y="75"/>
                </a:lnTo>
                <a:lnTo>
                  <a:pt x="725" y="68"/>
                </a:lnTo>
                <a:lnTo>
                  <a:pt x="747" y="73"/>
                </a:lnTo>
                <a:lnTo>
                  <a:pt x="820" y="121"/>
                </a:lnTo>
                <a:lnTo>
                  <a:pt x="881" y="138"/>
                </a:lnTo>
                <a:lnTo>
                  <a:pt x="939" y="138"/>
                </a:lnTo>
                <a:lnTo>
                  <a:pt x="956" y="134"/>
                </a:lnTo>
                <a:lnTo>
                  <a:pt x="995" y="108"/>
                </a:lnTo>
                <a:lnTo>
                  <a:pt x="1020" y="88"/>
                </a:lnTo>
                <a:lnTo>
                  <a:pt x="1069" y="69"/>
                </a:lnTo>
                <a:lnTo>
                  <a:pt x="1108" y="63"/>
                </a:lnTo>
                <a:lnTo>
                  <a:pt x="1153" y="60"/>
                </a:lnTo>
                <a:lnTo>
                  <a:pt x="1186" y="62"/>
                </a:lnTo>
                <a:lnTo>
                  <a:pt x="1241" y="76"/>
                </a:lnTo>
                <a:lnTo>
                  <a:pt x="1287" y="89"/>
                </a:lnTo>
                <a:lnTo>
                  <a:pt x="1324" y="102"/>
                </a:lnTo>
                <a:lnTo>
                  <a:pt x="1340" y="98"/>
                </a:lnTo>
                <a:lnTo>
                  <a:pt x="1388" y="53"/>
                </a:lnTo>
                <a:lnTo>
                  <a:pt x="1416" y="35"/>
                </a:lnTo>
                <a:lnTo>
                  <a:pt x="1444" y="21"/>
                </a:lnTo>
                <a:lnTo>
                  <a:pt x="1503" y="19"/>
                </a:lnTo>
                <a:lnTo>
                  <a:pt x="1513" y="45"/>
                </a:lnTo>
                <a:lnTo>
                  <a:pt x="1550" y="78"/>
                </a:lnTo>
                <a:lnTo>
                  <a:pt x="1571" y="104"/>
                </a:lnTo>
                <a:close/>
              </a:path>
            </a:pathLst>
          </a:custGeom>
          <a:solidFill>
            <a:srgbClr val="FFCC00"/>
          </a:solid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8" name="Text Box 6">
            <a:extLst>
              <a:ext uri="{FF2B5EF4-FFF2-40B4-BE49-F238E27FC236}">
                <a16:creationId xmlns:a16="http://schemas.microsoft.com/office/drawing/2014/main" id="{7843B160-0019-54F1-2D4F-7E17067FE15D}"/>
              </a:ext>
            </a:extLst>
          </p:cNvPr>
          <p:cNvSpPr txBox="1">
            <a:spLocks noChangeAspect="1" noChangeArrowheads="1"/>
          </p:cNvSpPr>
          <p:nvPr/>
        </p:nvSpPr>
        <p:spPr bwMode="auto">
          <a:xfrm>
            <a:off x="8625548" y="5690250"/>
            <a:ext cx="1116373" cy="253916"/>
          </a:xfrm>
          <a:prstGeom prst="rect">
            <a:avLst/>
          </a:prstGeom>
          <a:noFill/>
          <a:ln>
            <a:noFill/>
          </a:ln>
        </p:spPr>
        <p:txBody>
          <a:bodyPr wrap="square" lIns="13500" rIns="13500">
            <a:spAutoFit/>
          </a:bodyPr>
          <a:lstStyle>
            <a:lvl1pPr marL="342900" indent="-342900" eaLnBrk="0" hangingPunct="0">
              <a:defRPr>
                <a:solidFill>
                  <a:schemeClr val="tx1"/>
                </a:solidFill>
                <a:latin typeface="Arial" pitchFamily="34" charset="0"/>
                <a:cs typeface="Arial" pitchFamily="34" charset="0"/>
              </a:defRPr>
            </a:lvl1pPr>
            <a:lvl2pPr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457200" marR="0" lvl="1"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NIGERIA</a:t>
            </a:r>
          </a:p>
        </p:txBody>
      </p:sp>
      <p:sp>
        <p:nvSpPr>
          <p:cNvPr id="9" name="Text Box 7">
            <a:extLst>
              <a:ext uri="{FF2B5EF4-FFF2-40B4-BE49-F238E27FC236}">
                <a16:creationId xmlns:a16="http://schemas.microsoft.com/office/drawing/2014/main" id="{2AA50956-28E7-978A-00BE-60B511E189B2}"/>
              </a:ext>
            </a:extLst>
          </p:cNvPr>
          <p:cNvSpPr txBox="1">
            <a:spLocks noChangeAspect="1" noChangeArrowheads="1"/>
          </p:cNvSpPr>
          <p:nvPr/>
        </p:nvSpPr>
        <p:spPr bwMode="auto">
          <a:xfrm>
            <a:off x="8751055" y="3198914"/>
            <a:ext cx="908837" cy="253916"/>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NIGER</a:t>
            </a:r>
          </a:p>
        </p:txBody>
      </p:sp>
      <p:sp>
        <p:nvSpPr>
          <p:cNvPr id="10" name="Freeform 10" descr="50%">
            <a:extLst>
              <a:ext uri="{FF2B5EF4-FFF2-40B4-BE49-F238E27FC236}">
                <a16:creationId xmlns:a16="http://schemas.microsoft.com/office/drawing/2014/main" id="{852B90DC-6637-4E25-4E25-A272C5B14D71}"/>
              </a:ext>
            </a:extLst>
          </p:cNvPr>
          <p:cNvSpPr>
            <a:spLocks/>
          </p:cNvSpPr>
          <p:nvPr/>
        </p:nvSpPr>
        <p:spPr bwMode="auto">
          <a:xfrm>
            <a:off x="4495751" y="4498159"/>
            <a:ext cx="1251347" cy="925116"/>
          </a:xfrm>
          <a:custGeom>
            <a:avLst/>
            <a:gdLst>
              <a:gd name="T0" fmla="*/ 2147483647 w 1051"/>
              <a:gd name="T1" fmla="*/ 2147483647 h 777"/>
              <a:gd name="T2" fmla="*/ 2147483647 w 1051"/>
              <a:gd name="T3" fmla="*/ 2147483647 h 777"/>
              <a:gd name="T4" fmla="*/ 2147483647 w 1051"/>
              <a:gd name="T5" fmla="*/ 2147483647 h 777"/>
              <a:gd name="T6" fmla="*/ 2147483647 w 1051"/>
              <a:gd name="T7" fmla="*/ 2147483647 h 777"/>
              <a:gd name="T8" fmla="*/ 2147483647 w 1051"/>
              <a:gd name="T9" fmla="*/ 2147483647 h 777"/>
              <a:gd name="T10" fmla="*/ 2147483647 w 1051"/>
              <a:gd name="T11" fmla="*/ 2147483647 h 777"/>
              <a:gd name="T12" fmla="*/ 2147483647 w 1051"/>
              <a:gd name="T13" fmla="*/ 2147483647 h 777"/>
              <a:gd name="T14" fmla="*/ 2147483647 w 1051"/>
              <a:gd name="T15" fmla="*/ 2147483647 h 777"/>
              <a:gd name="T16" fmla="*/ 2147483647 w 1051"/>
              <a:gd name="T17" fmla="*/ 2147483647 h 777"/>
              <a:gd name="T18" fmla="*/ 2147483647 w 1051"/>
              <a:gd name="T19" fmla="*/ 2147483647 h 777"/>
              <a:gd name="T20" fmla="*/ 2147483647 w 1051"/>
              <a:gd name="T21" fmla="*/ 2147483647 h 777"/>
              <a:gd name="T22" fmla="*/ 2147483647 w 1051"/>
              <a:gd name="T23" fmla="*/ 2147483647 h 777"/>
              <a:gd name="T24" fmla="*/ 2147483647 w 1051"/>
              <a:gd name="T25" fmla="*/ 2147483647 h 777"/>
              <a:gd name="T26" fmla="*/ 2147483647 w 1051"/>
              <a:gd name="T27" fmla="*/ 2147483647 h 777"/>
              <a:gd name="T28" fmla="*/ 2147483647 w 1051"/>
              <a:gd name="T29" fmla="*/ 2147483647 h 777"/>
              <a:gd name="T30" fmla="*/ 2147483647 w 1051"/>
              <a:gd name="T31" fmla="*/ 2147483647 h 777"/>
              <a:gd name="T32" fmla="*/ 2147483647 w 1051"/>
              <a:gd name="T33" fmla="*/ 2147483647 h 777"/>
              <a:gd name="T34" fmla="*/ 2147483647 w 1051"/>
              <a:gd name="T35" fmla="*/ 2147483647 h 777"/>
              <a:gd name="T36" fmla="*/ 2147483647 w 1051"/>
              <a:gd name="T37" fmla="*/ 2147483647 h 777"/>
              <a:gd name="T38" fmla="*/ 2147483647 w 1051"/>
              <a:gd name="T39" fmla="*/ 2147483647 h 777"/>
              <a:gd name="T40" fmla="*/ 2147483647 w 1051"/>
              <a:gd name="T41" fmla="*/ 2147483647 h 777"/>
              <a:gd name="T42" fmla="*/ 2147483647 w 1051"/>
              <a:gd name="T43" fmla="*/ 2147483647 h 777"/>
              <a:gd name="T44" fmla="*/ 2147483647 w 1051"/>
              <a:gd name="T45" fmla="*/ 2147483647 h 777"/>
              <a:gd name="T46" fmla="*/ 2147483647 w 1051"/>
              <a:gd name="T47" fmla="*/ 2147483647 h 777"/>
              <a:gd name="T48" fmla="*/ 2147483647 w 1051"/>
              <a:gd name="T49" fmla="*/ 2147483647 h 777"/>
              <a:gd name="T50" fmla="*/ 2147483647 w 1051"/>
              <a:gd name="T51" fmla="*/ 2147483647 h 777"/>
              <a:gd name="T52" fmla="*/ 2147483647 w 1051"/>
              <a:gd name="T53" fmla="*/ 2147483647 h 777"/>
              <a:gd name="T54" fmla="*/ 2147483647 w 1051"/>
              <a:gd name="T55" fmla="*/ 2147483647 h 777"/>
              <a:gd name="T56" fmla="*/ 2147483647 w 1051"/>
              <a:gd name="T57" fmla="*/ 2147483647 h 777"/>
              <a:gd name="T58" fmla="*/ 2147483647 w 1051"/>
              <a:gd name="T59" fmla="*/ 2147483647 h 777"/>
              <a:gd name="T60" fmla="*/ 0 w 1051"/>
              <a:gd name="T61" fmla="*/ 2147483647 h 777"/>
              <a:gd name="T62" fmla="*/ 2147483647 w 1051"/>
              <a:gd name="T63" fmla="*/ 2147483647 h 777"/>
              <a:gd name="T64" fmla="*/ 2147483647 w 1051"/>
              <a:gd name="T65" fmla="*/ 2147483647 h 777"/>
              <a:gd name="T66" fmla="*/ 2147483647 w 1051"/>
              <a:gd name="T67" fmla="*/ 2147483647 h 777"/>
              <a:gd name="T68" fmla="*/ 2147483647 w 1051"/>
              <a:gd name="T69" fmla="*/ 2147483647 h 777"/>
              <a:gd name="T70" fmla="*/ 2147483647 w 1051"/>
              <a:gd name="T71" fmla="*/ 2147483647 h 777"/>
              <a:gd name="T72" fmla="*/ 2147483647 w 1051"/>
              <a:gd name="T73" fmla="*/ 2147483647 h 777"/>
              <a:gd name="T74" fmla="*/ 2147483647 w 1051"/>
              <a:gd name="T75" fmla="*/ 2147483647 h 777"/>
              <a:gd name="T76" fmla="*/ 2147483647 w 1051"/>
              <a:gd name="T77" fmla="*/ 2147483647 h 777"/>
              <a:gd name="T78" fmla="*/ 2147483647 w 1051"/>
              <a:gd name="T79" fmla="*/ 2147483647 h 777"/>
              <a:gd name="T80" fmla="*/ 2147483647 w 1051"/>
              <a:gd name="T81" fmla="*/ 2147483647 h 777"/>
              <a:gd name="T82" fmla="*/ 2147483647 w 1051"/>
              <a:gd name="T83" fmla="*/ 2147483647 h 777"/>
              <a:gd name="T84" fmla="*/ 2147483647 w 1051"/>
              <a:gd name="T85" fmla="*/ 2147483647 h 777"/>
              <a:gd name="T86" fmla="*/ 2147483647 w 1051"/>
              <a:gd name="T87" fmla="*/ 2147483647 h 777"/>
              <a:gd name="T88" fmla="*/ 2147483647 w 1051"/>
              <a:gd name="T89" fmla="*/ 2147483647 h 777"/>
              <a:gd name="T90" fmla="*/ 2147483647 w 1051"/>
              <a:gd name="T91" fmla="*/ 2147483647 h 777"/>
              <a:gd name="T92" fmla="*/ 2147483647 w 1051"/>
              <a:gd name="T93" fmla="*/ 2147483647 h 777"/>
              <a:gd name="T94" fmla="*/ 2147483647 w 1051"/>
              <a:gd name="T95" fmla="*/ 2147483647 h 777"/>
              <a:gd name="T96" fmla="*/ 2147483647 w 1051"/>
              <a:gd name="T97" fmla="*/ 2147483647 h 777"/>
              <a:gd name="T98" fmla="*/ 2147483647 w 1051"/>
              <a:gd name="T99" fmla="*/ 2147483647 h 777"/>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51"/>
              <a:gd name="T151" fmla="*/ 0 h 777"/>
              <a:gd name="T152" fmla="*/ 1051 w 1051"/>
              <a:gd name="T153" fmla="*/ 777 h 777"/>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51" h="777">
                <a:moveTo>
                  <a:pt x="987" y="355"/>
                </a:moveTo>
                <a:lnTo>
                  <a:pt x="963" y="381"/>
                </a:lnTo>
                <a:lnTo>
                  <a:pt x="948" y="420"/>
                </a:lnTo>
                <a:lnTo>
                  <a:pt x="960" y="446"/>
                </a:lnTo>
                <a:lnTo>
                  <a:pt x="1004" y="472"/>
                </a:lnTo>
                <a:lnTo>
                  <a:pt x="1016" y="492"/>
                </a:lnTo>
                <a:lnTo>
                  <a:pt x="1009" y="509"/>
                </a:lnTo>
                <a:lnTo>
                  <a:pt x="988" y="533"/>
                </a:lnTo>
                <a:lnTo>
                  <a:pt x="1007" y="555"/>
                </a:lnTo>
                <a:lnTo>
                  <a:pt x="1048" y="590"/>
                </a:lnTo>
                <a:lnTo>
                  <a:pt x="1051" y="605"/>
                </a:lnTo>
                <a:lnTo>
                  <a:pt x="1039" y="614"/>
                </a:lnTo>
                <a:lnTo>
                  <a:pt x="1020" y="613"/>
                </a:lnTo>
                <a:lnTo>
                  <a:pt x="986" y="599"/>
                </a:lnTo>
                <a:lnTo>
                  <a:pt x="966" y="601"/>
                </a:lnTo>
                <a:lnTo>
                  <a:pt x="957" y="613"/>
                </a:lnTo>
                <a:lnTo>
                  <a:pt x="955" y="621"/>
                </a:lnTo>
                <a:lnTo>
                  <a:pt x="974" y="657"/>
                </a:lnTo>
                <a:lnTo>
                  <a:pt x="985" y="669"/>
                </a:lnTo>
                <a:lnTo>
                  <a:pt x="972" y="692"/>
                </a:lnTo>
                <a:lnTo>
                  <a:pt x="935" y="727"/>
                </a:lnTo>
                <a:lnTo>
                  <a:pt x="932" y="733"/>
                </a:lnTo>
                <a:lnTo>
                  <a:pt x="911" y="719"/>
                </a:lnTo>
                <a:lnTo>
                  <a:pt x="890" y="713"/>
                </a:lnTo>
                <a:lnTo>
                  <a:pt x="881" y="718"/>
                </a:lnTo>
                <a:lnTo>
                  <a:pt x="834" y="777"/>
                </a:lnTo>
                <a:lnTo>
                  <a:pt x="814" y="775"/>
                </a:lnTo>
                <a:lnTo>
                  <a:pt x="788" y="754"/>
                </a:lnTo>
                <a:lnTo>
                  <a:pt x="772" y="734"/>
                </a:lnTo>
                <a:lnTo>
                  <a:pt x="774" y="716"/>
                </a:lnTo>
                <a:lnTo>
                  <a:pt x="774" y="675"/>
                </a:lnTo>
                <a:lnTo>
                  <a:pt x="759" y="621"/>
                </a:lnTo>
                <a:lnTo>
                  <a:pt x="749" y="599"/>
                </a:lnTo>
                <a:lnTo>
                  <a:pt x="728" y="592"/>
                </a:lnTo>
                <a:lnTo>
                  <a:pt x="695" y="595"/>
                </a:lnTo>
                <a:lnTo>
                  <a:pt x="672" y="605"/>
                </a:lnTo>
                <a:lnTo>
                  <a:pt x="657" y="619"/>
                </a:lnTo>
                <a:lnTo>
                  <a:pt x="644" y="643"/>
                </a:lnTo>
                <a:lnTo>
                  <a:pt x="629" y="602"/>
                </a:lnTo>
                <a:lnTo>
                  <a:pt x="618" y="516"/>
                </a:lnTo>
                <a:lnTo>
                  <a:pt x="602" y="467"/>
                </a:lnTo>
                <a:lnTo>
                  <a:pt x="573" y="427"/>
                </a:lnTo>
                <a:lnTo>
                  <a:pt x="544" y="402"/>
                </a:lnTo>
                <a:lnTo>
                  <a:pt x="518" y="387"/>
                </a:lnTo>
                <a:lnTo>
                  <a:pt x="489" y="384"/>
                </a:lnTo>
                <a:lnTo>
                  <a:pt x="417" y="393"/>
                </a:lnTo>
                <a:lnTo>
                  <a:pt x="380" y="391"/>
                </a:lnTo>
                <a:lnTo>
                  <a:pt x="366" y="402"/>
                </a:lnTo>
                <a:lnTo>
                  <a:pt x="325" y="457"/>
                </a:lnTo>
                <a:lnTo>
                  <a:pt x="257" y="534"/>
                </a:lnTo>
                <a:lnTo>
                  <a:pt x="261" y="509"/>
                </a:lnTo>
                <a:lnTo>
                  <a:pt x="241" y="475"/>
                </a:lnTo>
                <a:lnTo>
                  <a:pt x="194" y="425"/>
                </a:lnTo>
                <a:lnTo>
                  <a:pt x="185" y="384"/>
                </a:lnTo>
                <a:lnTo>
                  <a:pt x="133" y="361"/>
                </a:lnTo>
                <a:lnTo>
                  <a:pt x="77" y="326"/>
                </a:lnTo>
                <a:lnTo>
                  <a:pt x="59" y="306"/>
                </a:lnTo>
                <a:lnTo>
                  <a:pt x="65" y="281"/>
                </a:lnTo>
                <a:lnTo>
                  <a:pt x="61" y="262"/>
                </a:lnTo>
                <a:lnTo>
                  <a:pt x="27" y="259"/>
                </a:lnTo>
                <a:lnTo>
                  <a:pt x="7" y="252"/>
                </a:lnTo>
                <a:lnTo>
                  <a:pt x="0" y="243"/>
                </a:lnTo>
                <a:lnTo>
                  <a:pt x="3" y="223"/>
                </a:lnTo>
                <a:lnTo>
                  <a:pt x="1" y="217"/>
                </a:lnTo>
                <a:lnTo>
                  <a:pt x="22" y="193"/>
                </a:lnTo>
                <a:lnTo>
                  <a:pt x="70" y="152"/>
                </a:lnTo>
                <a:lnTo>
                  <a:pt x="94" y="140"/>
                </a:lnTo>
                <a:lnTo>
                  <a:pt x="119" y="139"/>
                </a:lnTo>
                <a:lnTo>
                  <a:pt x="151" y="137"/>
                </a:lnTo>
                <a:lnTo>
                  <a:pt x="173" y="126"/>
                </a:lnTo>
                <a:lnTo>
                  <a:pt x="184" y="105"/>
                </a:lnTo>
                <a:lnTo>
                  <a:pt x="177" y="51"/>
                </a:lnTo>
                <a:lnTo>
                  <a:pt x="183" y="0"/>
                </a:lnTo>
                <a:lnTo>
                  <a:pt x="262" y="1"/>
                </a:lnTo>
                <a:lnTo>
                  <a:pt x="312" y="22"/>
                </a:lnTo>
                <a:lnTo>
                  <a:pt x="344" y="36"/>
                </a:lnTo>
                <a:lnTo>
                  <a:pt x="388" y="41"/>
                </a:lnTo>
                <a:lnTo>
                  <a:pt x="430" y="36"/>
                </a:lnTo>
                <a:lnTo>
                  <a:pt x="490" y="30"/>
                </a:lnTo>
                <a:lnTo>
                  <a:pt x="499" y="33"/>
                </a:lnTo>
                <a:lnTo>
                  <a:pt x="506" y="35"/>
                </a:lnTo>
                <a:lnTo>
                  <a:pt x="518" y="46"/>
                </a:lnTo>
                <a:lnTo>
                  <a:pt x="573" y="93"/>
                </a:lnTo>
                <a:lnTo>
                  <a:pt x="606" y="109"/>
                </a:lnTo>
                <a:lnTo>
                  <a:pt x="621" y="93"/>
                </a:lnTo>
                <a:lnTo>
                  <a:pt x="651" y="67"/>
                </a:lnTo>
                <a:lnTo>
                  <a:pt x="672" y="68"/>
                </a:lnTo>
                <a:lnTo>
                  <a:pt x="695" y="78"/>
                </a:lnTo>
                <a:lnTo>
                  <a:pt x="730" y="88"/>
                </a:lnTo>
                <a:lnTo>
                  <a:pt x="757" y="72"/>
                </a:lnTo>
                <a:lnTo>
                  <a:pt x="776" y="51"/>
                </a:lnTo>
                <a:lnTo>
                  <a:pt x="818" y="24"/>
                </a:lnTo>
                <a:lnTo>
                  <a:pt x="839" y="27"/>
                </a:lnTo>
                <a:lnTo>
                  <a:pt x="854" y="45"/>
                </a:lnTo>
                <a:lnTo>
                  <a:pt x="855" y="67"/>
                </a:lnTo>
                <a:lnTo>
                  <a:pt x="872" y="121"/>
                </a:lnTo>
                <a:lnTo>
                  <a:pt x="889" y="149"/>
                </a:lnTo>
                <a:lnTo>
                  <a:pt x="919" y="180"/>
                </a:lnTo>
                <a:lnTo>
                  <a:pt x="940" y="225"/>
                </a:lnTo>
                <a:lnTo>
                  <a:pt x="953" y="298"/>
                </a:lnTo>
                <a:lnTo>
                  <a:pt x="987" y="355"/>
                </a:lnTo>
                <a:close/>
              </a:path>
            </a:pathLst>
          </a:custGeom>
          <a:pattFill prst="pct70">
            <a:fgClr>
              <a:schemeClr val="accent6">
                <a:lumMod val="20000"/>
                <a:lumOff val="80000"/>
              </a:schemeClr>
            </a:fgClr>
            <a:bgClr>
              <a:srgbClr val="FFFF00"/>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2" name="Freeform 11" descr="50%">
            <a:extLst>
              <a:ext uri="{FF2B5EF4-FFF2-40B4-BE49-F238E27FC236}">
                <a16:creationId xmlns:a16="http://schemas.microsoft.com/office/drawing/2014/main" id="{5327BF3B-C914-ADEF-EA25-BA9F71D50306}"/>
              </a:ext>
            </a:extLst>
          </p:cNvPr>
          <p:cNvSpPr>
            <a:spLocks/>
          </p:cNvSpPr>
          <p:nvPr/>
        </p:nvSpPr>
        <p:spPr bwMode="auto">
          <a:xfrm>
            <a:off x="4070697" y="4553937"/>
            <a:ext cx="476250" cy="457200"/>
          </a:xfrm>
          <a:custGeom>
            <a:avLst/>
            <a:gdLst>
              <a:gd name="T0" fmla="*/ 0 w 400"/>
              <a:gd name="T1" fmla="*/ 2147483647 h 220"/>
              <a:gd name="T2" fmla="*/ 2147483647 w 400"/>
              <a:gd name="T3" fmla="*/ 2147483647 h 220"/>
              <a:gd name="T4" fmla="*/ 2147483647 w 400"/>
              <a:gd name="T5" fmla="*/ 2147483647 h 220"/>
              <a:gd name="T6" fmla="*/ 2147483647 w 400"/>
              <a:gd name="T7" fmla="*/ 2147483647 h 220"/>
              <a:gd name="T8" fmla="*/ 2147483647 w 400"/>
              <a:gd name="T9" fmla="*/ 2147483647 h 220"/>
              <a:gd name="T10" fmla="*/ 2147483647 w 400"/>
              <a:gd name="T11" fmla="*/ 2147483647 h 220"/>
              <a:gd name="T12" fmla="*/ 2147483647 w 400"/>
              <a:gd name="T13" fmla="*/ 0 h 220"/>
              <a:gd name="T14" fmla="*/ 2147483647 w 400"/>
              <a:gd name="T15" fmla="*/ 2147483647 h 220"/>
              <a:gd name="T16" fmla="*/ 2147483647 w 400"/>
              <a:gd name="T17" fmla="*/ 2147483647 h 220"/>
              <a:gd name="T18" fmla="*/ 2147483647 w 400"/>
              <a:gd name="T19" fmla="*/ 2147483647 h 220"/>
              <a:gd name="T20" fmla="*/ 2147483647 w 400"/>
              <a:gd name="T21" fmla="*/ 2147483647 h 220"/>
              <a:gd name="T22" fmla="*/ 2147483647 w 400"/>
              <a:gd name="T23" fmla="*/ 2147483647 h 220"/>
              <a:gd name="T24" fmla="*/ 2147483647 w 400"/>
              <a:gd name="T25" fmla="*/ 2147483647 h 220"/>
              <a:gd name="T26" fmla="*/ 2147483647 w 400"/>
              <a:gd name="T27" fmla="*/ 2147483647 h 220"/>
              <a:gd name="T28" fmla="*/ 2147483647 w 400"/>
              <a:gd name="T29" fmla="*/ 2147483647 h 220"/>
              <a:gd name="T30" fmla="*/ 2147483647 w 400"/>
              <a:gd name="T31" fmla="*/ 2147483647 h 220"/>
              <a:gd name="T32" fmla="*/ 2147483647 w 400"/>
              <a:gd name="T33" fmla="*/ 2147483647 h 220"/>
              <a:gd name="T34" fmla="*/ 2147483647 w 400"/>
              <a:gd name="T35" fmla="*/ 2147483647 h 220"/>
              <a:gd name="T36" fmla="*/ 2147483647 w 400"/>
              <a:gd name="T37" fmla="*/ 2147483647 h 220"/>
              <a:gd name="T38" fmla="*/ 2147483647 w 400"/>
              <a:gd name="T39" fmla="*/ 2147483647 h 220"/>
              <a:gd name="T40" fmla="*/ 2147483647 w 400"/>
              <a:gd name="T41" fmla="*/ 2147483647 h 220"/>
              <a:gd name="T42" fmla="*/ 2147483647 w 400"/>
              <a:gd name="T43" fmla="*/ 2147483647 h 220"/>
              <a:gd name="T44" fmla="*/ 2147483647 w 400"/>
              <a:gd name="T45" fmla="*/ 2147483647 h 220"/>
              <a:gd name="T46" fmla="*/ 2147483647 w 400"/>
              <a:gd name="T47" fmla="*/ 2147483647 h 220"/>
              <a:gd name="T48" fmla="*/ 2147483647 w 400"/>
              <a:gd name="T49" fmla="*/ 2147483647 h 220"/>
              <a:gd name="T50" fmla="*/ 2147483647 w 400"/>
              <a:gd name="T51" fmla="*/ 2147483647 h 220"/>
              <a:gd name="T52" fmla="*/ 2147483647 w 400"/>
              <a:gd name="T53" fmla="*/ 2147483647 h 220"/>
              <a:gd name="T54" fmla="*/ 2147483647 w 400"/>
              <a:gd name="T55" fmla="*/ 2147483647 h 220"/>
              <a:gd name="T56" fmla="*/ 2147483647 w 400"/>
              <a:gd name="T57" fmla="*/ 2147483647 h 220"/>
              <a:gd name="T58" fmla="*/ 2147483647 w 400"/>
              <a:gd name="T59" fmla="*/ 2147483647 h 220"/>
              <a:gd name="T60" fmla="*/ 2147483647 w 400"/>
              <a:gd name="T61" fmla="*/ 2147483647 h 220"/>
              <a:gd name="T62" fmla="*/ 2147483647 w 400"/>
              <a:gd name="T63" fmla="*/ 2147483647 h 220"/>
              <a:gd name="T64" fmla="*/ 2147483647 w 400"/>
              <a:gd name="T65" fmla="*/ 2147483647 h 220"/>
              <a:gd name="T66" fmla="*/ 0 w 400"/>
              <a:gd name="T67" fmla="*/ 2147483647 h 22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00"/>
              <a:gd name="T103" fmla="*/ 0 h 220"/>
              <a:gd name="T104" fmla="*/ 400 w 400"/>
              <a:gd name="T105" fmla="*/ 220 h 22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00" h="220">
                <a:moveTo>
                  <a:pt x="0" y="48"/>
                </a:moveTo>
                <a:lnTo>
                  <a:pt x="29" y="40"/>
                </a:lnTo>
                <a:lnTo>
                  <a:pt x="81" y="37"/>
                </a:lnTo>
                <a:lnTo>
                  <a:pt x="127" y="38"/>
                </a:lnTo>
                <a:lnTo>
                  <a:pt x="159" y="26"/>
                </a:lnTo>
                <a:lnTo>
                  <a:pt x="191" y="1"/>
                </a:lnTo>
                <a:lnTo>
                  <a:pt x="256" y="0"/>
                </a:lnTo>
                <a:lnTo>
                  <a:pt x="399" y="3"/>
                </a:lnTo>
                <a:lnTo>
                  <a:pt x="393" y="54"/>
                </a:lnTo>
                <a:lnTo>
                  <a:pt x="400" y="108"/>
                </a:lnTo>
                <a:lnTo>
                  <a:pt x="389" y="129"/>
                </a:lnTo>
                <a:lnTo>
                  <a:pt x="367" y="140"/>
                </a:lnTo>
                <a:lnTo>
                  <a:pt x="335" y="142"/>
                </a:lnTo>
                <a:lnTo>
                  <a:pt x="310" y="143"/>
                </a:lnTo>
                <a:lnTo>
                  <a:pt x="286" y="155"/>
                </a:lnTo>
                <a:lnTo>
                  <a:pt x="238" y="196"/>
                </a:lnTo>
                <a:lnTo>
                  <a:pt x="217" y="220"/>
                </a:lnTo>
                <a:lnTo>
                  <a:pt x="214" y="212"/>
                </a:lnTo>
                <a:lnTo>
                  <a:pt x="202" y="212"/>
                </a:lnTo>
                <a:lnTo>
                  <a:pt x="171" y="202"/>
                </a:lnTo>
                <a:lnTo>
                  <a:pt x="161" y="187"/>
                </a:lnTo>
                <a:lnTo>
                  <a:pt x="168" y="160"/>
                </a:lnTo>
                <a:lnTo>
                  <a:pt x="189" y="132"/>
                </a:lnTo>
                <a:lnTo>
                  <a:pt x="204" y="118"/>
                </a:lnTo>
                <a:lnTo>
                  <a:pt x="196" y="110"/>
                </a:lnTo>
                <a:lnTo>
                  <a:pt x="173" y="103"/>
                </a:lnTo>
                <a:lnTo>
                  <a:pt x="142" y="104"/>
                </a:lnTo>
                <a:lnTo>
                  <a:pt x="116" y="114"/>
                </a:lnTo>
                <a:lnTo>
                  <a:pt x="106" y="114"/>
                </a:lnTo>
                <a:lnTo>
                  <a:pt x="68" y="97"/>
                </a:lnTo>
                <a:lnTo>
                  <a:pt x="45" y="78"/>
                </a:lnTo>
                <a:lnTo>
                  <a:pt x="41" y="63"/>
                </a:lnTo>
                <a:lnTo>
                  <a:pt x="20" y="57"/>
                </a:lnTo>
                <a:lnTo>
                  <a:pt x="0" y="48"/>
                </a:lnTo>
                <a:close/>
              </a:path>
            </a:pathLst>
          </a:custGeom>
          <a:pattFill prst="pct50">
            <a:fgClr>
              <a:srgbClr val="FFC000"/>
            </a:fgClr>
            <a:bgClr>
              <a:srgbClr val="FFFF00"/>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3" name="Text Box 15">
            <a:extLst>
              <a:ext uri="{FF2B5EF4-FFF2-40B4-BE49-F238E27FC236}">
                <a16:creationId xmlns:a16="http://schemas.microsoft.com/office/drawing/2014/main" id="{C0BAA222-C3BB-AFA4-A079-285E9F04DD36}"/>
              </a:ext>
            </a:extLst>
          </p:cNvPr>
          <p:cNvSpPr txBox="1">
            <a:spLocks noChangeAspect="1" noChangeArrowheads="1"/>
          </p:cNvSpPr>
          <p:nvPr/>
        </p:nvSpPr>
        <p:spPr bwMode="auto">
          <a:xfrm>
            <a:off x="3175348" y="4037355"/>
            <a:ext cx="100131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THEGAMBIA</a:t>
            </a:r>
          </a:p>
        </p:txBody>
      </p:sp>
      <p:sp>
        <p:nvSpPr>
          <p:cNvPr id="14" name="Text Box 16">
            <a:extLst>
              <a:ext uri="{FF2B5EF4-FFF2-40B4-BE49-F238E27FC236}">
                <a16:creationId xmlns:a16="http://schemas.microsoft.com/office/drawing/2014/main" id="{C93DC956-AA05-E181-66FC-77D47080B090}"/>
              </a:ext>
            </a:extLst>
          </p:cNvPr>
          <p:cNvSpPr txBox="1">
            <a:spLocks noChangeAspect="1" noChangeArrowheads="1"/>
          </p:cNvSpPr>
          <p:nvPr/>
        </p:nvSpPr>
        <p:spPr bwMode="auto">
          <a:xfrm>
            <a:off x="3289647" y="4561081"/>
            <a:ext cx="1028700"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GUINEE</a:t>
            </a:r>
            <a:b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BISSAU</a:t>
            </a:r>
          </a:p>
        </p:txBody>
      </p:sp>
      <p:sp>
        <p:nvSpPr>
          <p:cNvPr id="15" name="Text Box 17">
            <a:extLst>
              <a:ext uri="{FF2B5EF4-FFF2-40B4-BE49-F238E27FC236}">
                <a16:creationId xmlns:a16="http://schemas.microsoft.com/office/drawing/2014/main" id="{73F8E982-4261-0EB7-72FE-C52BBEF900CC}"/>
              </a:ext>
            </a:extLst>
          </p:cNvPr>
          <p:cNvSpPr txBox="1">
            <a:spLocks noChangeAspect="1" noChangeArrowheads="1"/>
          </p:cNvSpPr>
          <p:nvPr/>
        </p:nvSpPr>
        <p:spPr bwMode="auto">
          <a:xfrm>
            <a:off x="4453834" y="5078378"/>
            <a:ext cx="769968"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GUINEE</a:t>
            </a:r>
          </a:p>
        </p:txBody>
      </p:sp>
      <p:sp>
        <p:nvSpPr>
          <p:cNvPr id="16" name="Freeform 20" descr="50%">
            <a:extLst>
              <a:ext uri="{FF2B5EF4-FFF2-40B4-BE49-F238E27FC236}">
                <a16:creationId xmlns:a16="http://schemas.microsoft.com/office/drawing/2014/main" id="{2098DAFA-2BD6-8252-D789-ACF68930EC22}"/>
              </a:ext>
            </a:extLst>
          </p:cNvPr>
          <p:cNvSpPr>
            <a:spLocks/>
          </p:cNvSpPr>
          <p:nvPr/>
        </p:nvSpPr>
        <p:spPr bwMode="auto">
          <a:xfrm>
            <a:off x="4650533" y="5468337"/>
            <a:ext cx="467915" cy="514350"/>
          </a:xfrm>
          <a:custGeom>
            <a:avLst/>
            <a:gdLst>
              <a:gd name="T0" fmla="*/ 2147483647 w 393"/>
              <a:gd name="T1" fmla="*/ 2147483647 h 432"/>
              <a:gd name="T2" fmla="*/ 2147483647 w 393"/>
              <a:gd name="T3" fmla="*/ 2147483647 h 432"/>
              <a:gd name="T4" fmla="*/ 2147483647 w 393"/>
              <a:gd name="T5" fmla="*/ 2147483647 h 432"/>
              <a:gd name="T6" fmla="*/ 2147483647 w 393"/>
              <a:gd name="T7" fmla="*/ 2147483647 h 432"/>
              <a:gd name="T8" fmla="*/ 2147483647 w 393"/>
              <a:gd name="T9" fmla="*/ 2147483647 h 432"/>
              <a:gd name="T10" fmla="*/ 2147483647 w 393"/>
              <a:gd name="T11" fmla="*/ 0 h 432"/>
              <a:gd name="T12" fmla="*/ 2147483647 w 393"/>
              <a:gd name="T13" fmla="*/ 2147483647 h 432"/>
              <a:gd name="T14" fmla="*/ 2147483647 w 393"/>
              <a:gd name="T15" fmla="*/ 2147483647 h 432"/>
              <a:gd name="T16" fmla="*/ 2147483647 w 393"/>
              <a:gd name="T17" fmla="*/ 2147483647 h 432"/>
              <a:gd name="T18" fmla="*/ 2147483647 w 393"/>
              <a:gd name="T19" fmla="*/ 2147483647 h 432"/>
              <a:gd name="T20" fmla="*/ 2147483647 w 393"/>
              <a:gd name="T21" fmla="*/ 2147483647 h 432"/>
              <a:gd name="T22" fmla="*/ 2147483647 w 393"/>
              <a:gd name="T23" fmla="*/ 2147483647 h 432"/>
              <a:gd name="T24" fmla="*/ 2147483647 w 393"/>
              <a:gd name="T25" fmla="*/ 2147483647 h 432"/>
              <a:gd name="T26" fmla="*/ 2147483647 w 393"/>
              <a:gd name="T27" fmla="*/ 2147483647 h 432"/>
              <a:gd name="T28" fmla="*/ 2147483647 w 393"/>
              <a:gd name="T29" fmla="*/ 2147483647 h 432"/>
              <a:gd name="T30" fmla="*/ 2147483647 w 393"/>
              <a:gd name="T31" fmla="*/ 2147483647 h 432"/>
              <a:gd name="T32" fmla="*/ 2147483647 w 393"/>
              <a:gd name="T33" fmla="*/ 2147483647 h 432"/>
              <a:gd name="T34" fmla="*/ 2147483647 w 393"/>
              <a:gd name="T35" fmla="*/ 2147483647 h 432"/>
              <a:gd name="T36" fmla="*/ 2147483647 w 393"/>
              <a:gd name="T37" fmla="*/ 2147483647 h 432"/>
              <a:gd name="T38" fmla="*/ 2147483647 w 393"/>
              <a:gd name="T39" fmla="*/ 2147483647 h 432"/>
              <a:gd name="T40" fmla="*/ 2147483647 w 393"/>
              <a:gd name="T41" fmla="*/ 2147483647 h 432"/>
              <a:gd name="T42" fmla="*/ 2147483647 w 393"/>
              <a:gd name="T43" fmla="*/ 2147483647 h 432"/>
              <a:gd name="T44" fmla="*/ 2147483647 w 393"/>
              <a:gd name="T45" fmla="*/ 2147483647 h 432"/>
              <a:gd name="T46" fmla="*/ 2147483647 w 393"/>
              <a:gd name="T47" fmla="*/ 2147483647 h 432"/>
              <a:gd name="T48" fmla="*/ 2147483647 w 393"/>
              <a:gd name="T49" fmla="*/ 2147483647 h 432"/>
              <a:gd name="T50" fmla="*/ 2147483647 w 393"/>
              <a:gd name="T51" fmla="*/ 2147483647 h 432"/>
              <a:gd name="T52" fmla="*/ 2147483647 w 393"/>
              <a:gd name="T53" fmla="*/ 2147483647 h 432"/>
              <a:gd name="T54" fmla="*/ 0 w 393"/>
              <a:gd name="T55" fmla="*/ 2147483647 h 432"/>
              <a:gd name="T56" fmla="*/ 2147483647 w 393"/>
              <a:gd name="T57" fmla="*/ 2147483647 h 432"/>
              <a:gd name="T58" fmla="*/ 2147483647 w 393"/>
              <a:gd name="T59" fmla="*/ 2147483647 h 432"/>
              <a:gd name="T60" fmla="*/ 2147483647 w 393"/>
              <a:gd name="T61" fmla="*/ 2147483647 h 432"/>
              <a:gd name="T62" fmla="*/ 2147483647 w 393"/>
              <a:gd name="T63" fmla="*/ 2147483647 h 432"/>
              <a:gd name="T64" fmla="*/ 2147483647 w 393"/>
              <a:gd name="T65" fmla="*/ 2147483647 h 432"/>
              <a:gd name="T66" fmla="*/ 2147483647 w 393"/>
              <a:gd name="T67" fmla="*/ 2147483647 h 43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93"/>
              <a:gd name="T103" fmla="*/ 0 h 432"/>
              <a:gd name="T104" fmla="*/ 393 w 393"/>
              <a:gd name="T105" fmla="*/ 432 h 43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93" h="432">
                <a:moveTo>
                  <a:pt x="6" y="150"/>
                </a:moveTo>
                <a:lnTo>
                  <a:pt x="74" y="73"/>
                </a:lnTo>
                <a:lnTo>
                  <a:pt x="115" y="18"/>
                </a:lnTo>
                <a:lnTo>
                  <a:pt x="129" y="7"/>
                </a:lnTo>
                <a:lnTo>
                  <a:pt x="166" y="9"/>
                </a:lnTo>
                <a:lnTo>
                  <a:pt x="238" y="0"/>
                </a:lnTo>
                <a:lnTo>
                  <a:pt x="267" y="3"/>
                </a:lnTo>
                <a:lnTo>
                  <a:pt x="293" y="18"/>
                </a:lnTo>
                <a:lnTo>
                  <a:pt x="322" y="43"/>
                </a:lnTo>
                <a:lnTo>
                  <a:pt x="351" y="83"/>
                </a:lnTo>
                <a:lnTo>
                  <a:pt x="367" y="132"/>
                </a:lnTo>
                <a:lnTo>
                  <a:pt x="378" y="218"/>
                </a:lnTo>
                <a:lnTo>
                  <a:pt x="393" y="259"/>
                </a:lnTo>
                <a:lnTo>
                  <a:pt x="378" y="291"/>
                </a:lnTo>
                <a:lnTo>
                  <a:pt x="303" y="364"/>
                </a:lnTo>
                <a:lnTo>
                  <a:pt x="264" y="409"/>
                </a:lnTo>
                <a:lnTo>
                  <a:pt x="246" y="426"/>
                </a:lnTo>
                <a:lnTo>
                  <a:pt x="242" y="432"/>
                </a:lnTo>
                <a:lnTo>
                  <a:pt x="203" y="399"/>
                </a:lnTo>
                <a:lnTo>
                  <a:pt x="161" y="373"/>
                </a:lnTo>
                <a:lnTo>
                  <a:pt x="131" y="361"/>
                </a:lnTo>
                <a:lnTo>
                  <a:pt x="129" y="352"/>
                </a:lnTo>
                <a:lnTo>
                  <a:pt x="133" y="334"/>
                </a:lnTo>
                <a:lnTo>
                  <a:pt x="130" y="321"/>
                </a:lnTo>
                <a:lnTo>
                  <a:pt x="97" y="309"/>
                </a:lnTo>
                <a:lnTo>
                  <a:pt x="47" y="274"/>
                </a:lnTo>
                <a:lnTo>
                  <a:pt x="23" y="251"/>
                </a:lnTo>
                <a:lnTo>
                  <a:pt x="0" y="221"/>
                </a:lnTo>
                <a:lnTo>
                  <a:pt x="31" y="206"/>
                </a:lnTo>
                <a:lnTo>
                  <a:pt x="41" y="192"/>
                </a:lnTo>
                <a:lnTo>
                  <a:pt x="39" y="181"/>
                </a:lnTo>
                <a:lnTo>
                  <a:pt x="9" y="169"/>
                </a:lnTo>
                <a:lnTo>
                  <a:pt x="5" y="162"/>
                </a:lnTo>
                <a:lnTo>
                  <a:pt x="6" y="150"/>
                </a:lnTo>
                <a:close/>
              </a:path>
            </a:pathLst>
          </a:custGeom>
          <a:pattFill prst="pct50">
            <a:fgClr>
              <a:srgbClr val="008000"/>
            </a:fgClr>
            <a:bgClr>
              <a:srgbClr val="FFFFFF"/>
            </a:bgClr>
          </a:pattFill>
          <a:ln w="1588">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7" name="Freeform 21" descr="50%">
            <a:extLst>
              <a:ext uri="{FF2B5EF4-FFF2-40B4-BE49-F238E27FC236}">
                <a16:creationId xmlns:a16="http://schemas.microsoft.com/office/drawing/2014/main" id="{1F0549DC-92FD-5E28-3E45-55A5C3FDE789}"/>
              </a:ext>
            </a:extLst>
          </p:cNvPr>
          <p:cNvSpPr>
            <a:spLocks/>
          </p:cNvSpPr>
          <p:nvPr/>
        </p:nvSpPr>
        <p:spPr bwMode="auto">
          <a:xfrm>
            <a:off x="5061297" y="5754087"/>
            <a:ext cx="679847" cy="681038"/>
          </a:xfrm>
          <a:custGeom>
            <a:avLst/>
            <a:gdLst>
              <a:gd name="T0" fmla="*/ 2147483647 w 571"/>
              <a:gd name="T1" fmla="*/ 2147483647 h 572"/>
              <a:gd name="T2" fmla="*/ 2147483647 w 571"/>
              <a:gd name="T3" fmla="*/ 2147483647 h 572"/>
              <a:gd name="T4" fmla="*/ 2147483647 w 571"/>
              <a:gd name="T5" fmla="*/ 2147483647 h 572"/>
              <a:gd name="T6" fmla="*/ 2147483647 w 571"/>
              <a:gd name="T7" fmla="*/ 2147483647 h 572"/>
              <a:gd name="T8" fmla="*/ 2147483647 w 571"/>
              <a:gd name="T9" fmla="*/ 0 h 572"/>
              <a:gd name="T10" fmla="*/ 2147483647 w 571"/>
              <a:gd name="T11" fmla="*/ 2147483647 h 572"/>
              <a:gd name="T12" fmla="*/ 2147483647 w 571"/>
              <a:gd name="T13" fmla="*/ 2147483647 h 572"/>
              <a:gd name="T14" fmla="*/ 2147483647 w 571"/>
              <a:gd name="T15" fmla="*/ 2147483647 h 572"/>
              <a:gd name="T16" fmla="*/ 2147483647 w 571"/>
              <a:gd name="T17" fmla="*/ 2147483647 h 572"/>
              <a:gd name="T18" fmla="*/ 2147483647 w 571"/>
              <a:gd name="T19" fmla="*/ 2147483647 h 572"/>
              <a:gd name="T20" fmla="*/ 2147483647 w 571"/>
              <a:gd name="T21" fmla="*/ 2147483647 h 572"/>
              <a:gd name="T22" fmla="*/ 2147483647 w 571"/>
              <a:gd name="T23" fmla="*/ 2147483647 h 572"/>
              <a:gd name="T24" fmla="*/ 2147483647 w 571"/>
              <a:gd name="T25" fmla="*/ 2147483647 h 572"/>
              <a:gd name="T26" fmla="*/ 2147483647 w 571"/>
              <a:gd name="T27" fmla="*/ 2147483647 h 572"/>
              <a:gd name="T28" fmla="*/ 2147483647 w 571"/>
              <a:gd name="T29" fmla="*/ 2147483647 h 572"/>
              <a:gd name="T30" fmla="*/ 2147483647 w 571"/>
              <a:gd name="T31" fmla="*/ 2147483647 h 572"/>
              <a:gd name="T32" fmla="*/ 2147483647 w 571"/>
              <a:gd name="T33" fmla="*/ 2147483647 h 572"/>
              <a:gd name="T34" fmla="*/ 2147483647 w 571"/>
              <a:gd name="T35" fmla="*/ 2147483647 h 572"/>
              <a:gd name="T36" fmla="*/ 2147483647 w 571"/>
              <a:gd name="T37" fmla="*/ 2147483647 h 572"/>
              <a:gd name="T38" fmla="*/ 2147483647 w 571"/>
              <a:gd name="T39" fmla="*/ 2147483647 h 572"/>
              <a:gd name="T40" fmla="*/ 2147483647 w 571"/>
              <a:gd name="T41" fmla="*/ 2147483647 h 572"/>
              <a:gd name="T42" fmla="*/ 2147483647 w 571"/>
              <a:gd name="T43" fmla="*/ 2147483647 h 572"/>
              <a:gd name="T44" fmla="*/ 2147483647 w 571"/>
              <a:gd name="T45" fmla="*/ 2147483647 h 572"/>
              <a:gd name="T46" fmla="*/ 2147483647 w 571"/>
              <a:gd name="T47" fmla="*/ 2147483647 h 572"/>
              <a:gd name="T48" fmla="*/ 2147483647 w 571"/>
              <a:gd name="T49" fmla="*/ 2147483647 h 572"/>
              <a:gd name="T50" fmla="*/ 2147483647 w 571"/>
              <a:gd name="T51" fmla="*/ 2147483647 h 572"/>
              <a:gd name="T52" fmla="*/ 2147483647 w 571"/>
              <a:gd name="T53" fmla="*/ 2147483647 h 572"/>
              <a:gd name="T54" fmla="*/ 2147483647 w 571"/>
              <a:gd name="T55" fmla="*/ 2147483647 h 572"/>
              <a:gd name="T56" fmla="*/ 2147483647 w 571"/>
              <a:gd name="T57" fmla="*/ 2147483647 h 572"/>
              <a:gd name="T58" fmla="*/ 2147483647 w 571"/>
              <a:gd name="T59" fmla="*/ 2147483647 h 572"/>
              <a:gd name="T60" fmla="*/ 2147483647 w 571"/>
              <a:gd name="T61" fmla="*/ 2147483647 h 572"/>
              <a:gd name="T62" fmla="*/ 2147483647 w 571"/>
              <a:gd name="T63" fmla="*/ 2147483647 h 572"/>
              <a:gd name="T64" fmla="*/ 2147483647 w 571"/>
              <a:gd name="T65" fmla="*/ 2147483647 h 572"/>
              <a:gd name="T66" fmla="*/ 2147483647 w 571"/>
              <a:gd name="T67" fmla="*/ 2147483647 h 572"/>
              <a:gd name="T68" fmla="*/ 2147483647 w 571"/>
              <a:gd name="T69" fmla="*/ 2147483647 h 572"/>
              <a:gd name="T70" fmla="*/ 2147483647 w 571"/>
              <a:gd name="T71" fmla="*/ 2147483647 h 572"/>
              <a:gd name="T72" fmla="*/ 2147483647 w 571"/>
              <a:gd name="T73" fmla="*/ 2147483647 h 572"/>
              <a:gd name="T74" fmla="*/ 2147483647 w 571"/>
              <a:gd name="T75" fmla="*/ 2147483647 h 572"/>
              <a:gd name="T76" fmla="*/ 2147483647 w 571"/>
              <a:gd name="T77" fmla="*/ 2147483647 h 572"/>
              <a:gd name="T78" fmla="*/ 0 w 571"/>
              <a:gd name="T79" fmla="*/ 2147483647 h 572"/>
              <a:gd name="T80" fmla="*/ 2147483647 w 571"/>
              <a:gd name="T81" fmla="*/ 2147483647 h 572"/>
              <a:gd name="T82" fmla="*/ 2147483647 w 571"/>
              <a:gd name="T83" fmla="*/ 2147483647 h 572"/>
              <a:gd name="T84" fmla="*/ 2147483647 w 571"/>
              <a:gd name="T85" fmla="*/ 2147483647 h 572"/>
              <a:gd name="T86" fmla="*/ 2147483647 w 571"/>
              <a:gd name="T87" fmla="*/ 2147483647 h 572"/>
              <a:gd name="T88" fmla="*/ 2147483647 w 571"/>
              <a:gd name="T89" fmla="*/ 2147483647 h 57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71"/>
              <a:gd name="T136" fmla="*/ 0 h 572"/>
              <a:gd name="T137" fmla="*/ 571 w 571"/>
              <a:gd name="T138" fmla="*/ 572 h 57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71" h="572">
                <a:moveTo>
                  <a:pt x="151" y="51"/>
                </a:moveTo>
                <a:lnTo>
                  <a:pt x="164" y="27"/>
                </a:lnTo>
                <a:lnTo>
                  <a:pt x="179" y="13"/>
                </a:lnTo>
                <a:lnTo>
                  <a:pt x="202" y="3"/>
                </a:lnTo>
                <a:lnTo>
                  <a:pt x="235" y="0"/>
                </a:lnTo>
                <a:lnTo>
                  <a:pt x="256" y="7"/>
                </a:lnTo>
                <a:lnTo>
                  <a:pt x="266" y="29"/>
                </a:lnTo>
                <a:lnTo>
                  <a:pt x="281" y="83"/>
                </a:lnTo>
                <a:lnTo>
                  <a:pt x="281" y="124"/>
                </a:lnTo>
                <a:lnTo>
                  <a:pt x="279" y="142"/>
                </a:lnTo>
                <a:lnTo>
                  <a:pt x="295" y="162"/>
                </a:lnTo>
                <a:lnTo>
                  <a:pt x="321" y="183"/>
                </a:lnTo>
                <a:lnTo>
                  <a:pt x="341" y="185"/>
                </a:lnTo>
                <a:lnTo>
                  <a:pt x="388" y="126"/>
                </a:lnTo>
                <a:lnTo>
                  <a:pt x="397" y="121"/>
                </a:lnTo>
                <a:lnTo>
                  <a:pt x="418" y="127"/>
                </a:lnTo>
                <a:lnTo>
                  <a:pt x="439" y="141"/>
                </a:lnTo>
                <a:lnTo>
                  <a:pt x="435" y="152"/>
                </a:lnTo>
                <a:lnTo>
                  <a:pt x="443" y="187"/>
                </a:lnTo>
                <a:lnTo>
                  <a:pt x="439" y="214"/>
                </a:lnTo>
                <a:lnTo>
                  <a:pt x="408" y="269"/>
                </a:lnTo>
                <a:lnTo>
                  <a:pt x="411" y="280"/>
                </a:lnTo>
                <a:lnTo>
                  <a:pt x="424" y="292"/>
                </a:lnTo>
                <a:lnTo>
                  <a:pt x="446" y="298"/>
                </a:lnTo>
                <a:lnTo>
                  <a:pt x="484" y="296"/>
                </a:lnTo>
                <a:lnTo>
                  <a:pt x="562" y="380"/>
                </a:lnTo>
                <a:lnTo>
                  <a:pt x="571" y="397"/>
                </a:lnTo>
                <a:lnTo>
                  <a:pt x="567" y="425"/>
                </a:lnTo>
                <a:lnTo>
                  <a:pt x="551" y="479"/>
                </a:lnTo>
                <a:lnTo>
                  <a:pt x="545" y="514"/>
                </a:lnTo>
                <a:lnTo>
                  <a:pt x="543" y="572"/>
                </a:lnTo>
                <a:lnTo>
                  <a:pt x="447" y="532"/>
                </a:lnTo>
                <a:lnTo>
                  <a:pt x="372" y="493"/>
                </a:lnTo>
                <a:lnTo>
                  <a:pt x="309" y="457"/>
                </a:lnTo>
                <a:lnTo>
                  <a:pt x="283" y="431"/>
                </a:lnTo>
                <a:lnTo>
                  <a:pt x="212" y="361"/>
                </a:lnTo>
                <a:lnTo>
                  <a:pt x="143" y="313"/>
                </a:lnTo>
                <a:lnTo>
                  <a:pt x="98" y="293"/>
                </a:lnTo>
                <a:lnTo>
                  <a:pt x="41" y="258"/>
                </a:lnTo>
                <a:lnTo>
                  <a:pt x="0" y="224"/>
                </a:lnTo>
                <a:lnTo>
                  <a:pt x="4" y="218"/>
                </a:lnTo>
                <a:lnTo>
                  <a:pt x="22" y="201"/>
                </a:lnTo>
                <a:lnTo>
                  <a:pt x="61" y="156"/>
                </a:lnTo>
                <a:lnTo>
                  <a:pt x="136" y="83"/>
                </a:lnTo>
                <a:lnTo>
                  <a:pt x="151" y="51"/>
                </a:lnTo>
                <a:close/>
              </a:path>
            </a:pathLst>
          </a:custGeom>
          <a:pattFill prst="pct50">
            <a:fgClr>
              <a:schemeClr val="accent1"/>
            </a:fgClr>
            <a:bgClr>
              <a:srgbClr val="FFFFFF"/>
            </a:bgClr>
          </a:pattFill>
          <a:ln w="1588">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Text Box 22">
            <a:extLst>
              <a:ext uri="{FF2B5EF4-FFF2-40B4-BE49-F238E27FC236}">
                <a16:creationId xmlns:a16="http://schemas.microsoft.com/office/drawing/2014/main" id="{C3093E91-BAF0-BB7C-24C1-12B8EDF49C0F}"/>
              </a:ext>
            </a:extLst>
          </p:cNvPr>
          <p:cNvSpPr txBox="1">
            <a:spLocks noChangeAspect="1" noChangeArrowheads="1"/>
          </p:cNvSpPr>
          <p:nvPr/>
        </p:nvSpPr>
        <p:spPr bwMode="auto">
          <a:xfrm>
            <a:off x="4032598" y="5646931"/>
            <a:ext cx="846535"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SIERRA</a:t>
            </a:r>
            <a:b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LEONE</a:t>
            </a:r>
          </a:p>
        </p:txBody>
      </p:sp>
      <p:sp>
        <p:nvSpPr>
          <p:cNvPr id="19" name="Text Box 23">
            <a:extLst>
              <a:ext uri="{FF2B5EF4-FFF2-40B4-BE49-F238E27FC236}">
                <a16:creationId xmlns:a16="http://schemas.microsoft.com/office/drawing/2014/main" id="{035740AD-A4C8-97A8-8186-69DC32B78105}"/>
              </a:ext>
            </a:extLst>
          </p:cNvPr>
          <p:cNvSpPr txBox="1">
            <a:spLocks noChangeAspect="1" noChangeArrowheads="1"/>
          </p:cNvSpPr>
          <p:nvPr/>
        </p:nvSpPr>
        <p:spPr bwMode="auto">
          <a:xfrm>
            <a:off x="4899372" y="6211287"/>
            <a:ext cx="96202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LIBERIA</a:t>
            </a:r>
          </a:p>
        </p:txBody>
      </p:sp>
      <p:sp>
        <p:nvSpPr>
          <p:cNvPr id="20" name="Rectangle 24">
            <a:extLst>
              <a:ext uri="{FF2B5EF4-FFF2-40B4-BE49-F238E27FC236}">
                <a16:creationId xmlns:a16="http://schemas.microsoft.com/office/drawing/2014/main" id="{5C6B3135-E040-C965-9B7C-714BED8AF766}"/>
              </a:ext>
            </a:extLst>
          </p:cNvPr>
          <p:cNvSpPr>
            <a:spLocks noChangeArrowheads="1"/>
          </p:cNvSpPr>
          <p:nvPr/>
        </p:nvSpPr>
        <p:spPr bwMode="auto">
          <a:xfrm>
            <a:off x="3175347" y="1639288"/>
            <a:ext cx="57447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a:ln>
                  <a:noFill/>
                </a:ln>
                <a:solidFill>
                  <a:srgbClr val="FFFFFF"/>
                </a:solidFill>
                <a:effectLst/>
                <a:uLnTx/>
                <a:uFillTx/>
                <a:latin typeface="Tahoma" pitchFamily="34" charset="0"/>
                <a:ea typeface="+mn-ea"/>
                <a:cs typeface="Times New Roman" pitchFamily="18" charset="0"/>
              </a:rPr>
              <a:t> </a:t>
            </a:r>
            <a:endParaRPr kumimoji="0" lang="en-US" sz="1800" b="0" i="1" u="none" strike="noStrike" kern="1200" cap="none" spc="0" normalizeH="0" baseline="0" noProof="0">
              <a:ln>
                <a:noFill/>
              </a:ln>
              <a:solidFill>
                <a:srgbClr val="FFFFFF"/>
              </a:solidFill>
              <a:effectLst/>
              <a:uLnTx/>
              <a:uFillTx/>
              <a:latin typeface="Tahoma" pitchFamily="34" charset="0"/>
              <a:ea typeface="+mn-ea"/>
              <a:cs typeface="Times New Roman" pitchFamily="18" charset="0"/>
            </a:endParaRPr>
          </a:p>
        </p:txBody>
      </p:sp>
      <p:sp>
        <p:nvSpPr>
          <p:cNvPr id="21" name="Freeform 26" descr="40%">
            <a:extLst>
              <a:ext uri="{FF2B5EF4-FFF2-40B4-BE49-F238E27FC236}">
                <a16:creationId xmlns:a16="http://schemas.microsoft.com/office/drawing/2014/main" id="{2E1C0E2B-A8BC-CA5E-136E-113C6CDF6BBF}"/>
              </a:ext>
            </a:extLst>
          </p:cNvPr>
          <p:cNvSpPr>
            <a:spLocks/>
          </p:cNvSpPr>
          <p:nvPr/>
        </p:nvSpPr>
        <p:spPr bwMode="auto">
          <a:xfrm>
            <a:off x="7686248" y="4961132"/>
            <a:ext cx="575450" cy="1021556"/>
          </a:xfrm>
          <a:custGeom>
            <a:avLst/>
            <a:gdLst>
              <a:gd name="T0" fmla="*/ 385 w 415"/>
              <a:gd name="T1" fmla="*/ 88 h 858"/>
              <a:gd name="T2" fmla="*/ 381 w 415"/>
              <a:gd name="T3" fmla="*/ 138 h 858"/>
              <a:gd name="T4" fmla="*/ 392 w 415"/>
              <a:gd name="T5" fmla="*/ 186 h 858"/>
              <a:gd name="T6" fmla="*/ 415 w 415"/>
              <a:gd name="T7" fmla="*/ 232 h 858"/>
              <a:gd name="T8" fmla="*/ 396 w 415"/>
              <a:gd name="T9" fmla="*/ 293 h 858"/>
              <a:gd name="T10" fmla="*/ 384 w 415"/>
              <a:gd name="T11" fmla="*/ 328 h 858"/>
              <a:gd name="T12" fmla="*/ 370 w 415"/>
              <a:gd name="T13" fmla="*/ 348 h 858"/>
              <a:gd name="T14" fmla="*/ 329 w 415"/>
              <a:gd name="T15" fmla="*/ 374 h 858"/>
              <a:gd name="T16" fmla="*/ 323 w 415"/>
              <a:gd name="T17" fmla="*/ 396 h 858"/>
              <a:gd name="T18" fmla="*/ 330 w 415"/>
              <a:gd name="T19" fmla="*/ 433 h 858"/>
              <a:gd name="T20" fmla="*/ 325 w 415"/>
              <a:gd name="T21" fmla="*/ 457 h 858"/>
              <a:gd name="T22" fmla="*/ 298 w 415"/>
              <a:gd name="T23" fmla="*/ 464 h 858"/>
              <a:gd name="T24" fmla="*/ 283 w 415"/>
              <a:gd name="T25" fmla="*/ 466 h 858"/>
              <a:gd name="T26" fmla="*/ 267 w 415"/>
              <a:gd name="T27" fmla="*/ 492 h 858"/>
              <a:gd name="T28" fmla="*/ 267 w 415"/>
              <a:gd name="T29" fmla="*/ 516 h 858"/>
              <a:gd name="T30" fmla="*/ 268 w 415"/>
              <a:gd name="T31" fmla="*/ 546 h 858"/>
              <a:gd name="T32" fmla="*/ 267 w 415"/>
              <a:gd name="T33" fmla="*/ 602 h 858"/>
              <a:gd name="T34" fmla="*/ 261 w 415"/>
              <a:gd name="T35" fmla="*/ 664 h 858"/>
              <a:gd name="T36" fmla="*/ 276 w 415"/>
              <a:gd name="T37" fmla="*/ 754 h 858"/>
              <a:gd name="T38" fmla="*/ 267 w 415"/>
              <a:gd name="T39" fmla="*/ 830 h 858"/>
              <a:gd name="T40" fmla="*/ 268 w 415"/>
              <a:gd name="T41" fmla="*/ 845 h 858"/>
              <a:gd name="T42" fmla="*/ 247 w 415"/>
              <a:gd name="T43" fmla="*/ 846 h 858"/>
              <a:gd name="T44" fmla="*/ 170 w 415"/>
              <a:gd name="T45" fmla="*/ 854 h 858"/>
              <a:gd name="T46" fmla="*/ 128 w 415"/>
              <a:gd name="T47" fmla="*/ 858 h 858"/>
              <a:gd name="T48" fmla="*/ 121 w 415"/>
              <a:gd name="T49" fmla="*/ 845 h 858"/>
              <a:gd name="T50" fmla="*/ 104 w 415"/>
              <a:gd name="T51" fmla="*/ 777 h 858"/>
              <a:gd name="T52" fmla="*/ 115 w 415"/>
              <a:gd name="T53" fmla="*/ 733 h 858"/>
              <a:gd name="T54" fmla="*/ 116 w 415"/>
              <a:gd name="T55" fmla="*/ 680 h 858"/>
              <a:gd name="T56" fmla="*/ 114 w 415"/>
              <a:gd name="T57" fmla="*/ 647 h 858"/>
              <a:gd name="T58" fmla="*/ 106 w 415"/>
              <a:gd name="T59" fmla="*/ 584 h 858"/>
              <a:gd name="T60" fmla="*/ 106 w 415"/>
              <a:gd name="T61" fmla="*/ 531 h 858"/>
              <a:gd name="T62" fmla="*/ 104 w 415"/>
              <a:gd name="T63" fmla="*/ 497 h 858"/>
              <a:gd name="T64" fmla="*/ 104 w 415"/>
              <a:gd name="T65" fmla="*/ 460 h 858"/>
              <a:gd name="T66" fmla="*/ 77 w 415"/>
              <a:gd name="T67" fmla="*/ 377 h 858"/>
              <a:gd name="T68" fmla="*/ 66 w 415"/>
              <a:gd name="T69" fmla="*/ 334 h 858"/>
              <a:gd name="T70" fmla="*/ 40 w 415"/>
              <a:gd name="T71" fmla="*/ 313 h 858"/>
              <a:gd name="T72" fmla="*/ 11 w 415"/>
              <a:gd name="T73" fmla="*/ 294 h 858"/>
              <a:gd name="T74" fmla="*/ 0 w 415"/>
              <a:gd name="T75" fmla="*/ 269 h 858"/>
              <a:gd name="T76" fmla="*/ 9 w 415"/>
              <a:gd name="T77" fmla="*/ 231 h 858"/>
              <a:gd name="T78" fmla="*/ 12 w 415"/>
              <a:gd name="T79" fmla="*/ 204 h 858"/>
              <a:gd name="T80" fmla="*/ 16 w 415"/>
              <a:gd name="T81" fmla="*/ 196 h 858"/>
              <a:gd name="T82" fmla="*/ 31 w 415"/>
              <a:gd name="T83" fmla="*/ 185 h 858"/>
              <a:gd name="T84" fmla="*/ 54 w 415"/>
              <a:gd name="T85" fmla="*/ 150 h 858"/>
              <a:gd name="T86" fmla="*/ 80 w 415"/>
              <a:gd name="T87" fmla="*/ 133 h 858"/>
              <a:gd name="T88" fmla="*/ 106 w 415"/>
              <a:gd name="T89" fmla="*/ 130 h 858"/>
              <a:gd name="T90" fmla="*/ 152 w 415"/>
              <a:gd name="T91" fmla="*/ 136 h 858"/>
              <a:gd name="T92" fmla="*/ 173 w 415"/>
              <a:gd name="T93" fmla="*/ 126 h 858"/>
              <a:gd name="T94" fmla="*/ 199 w 415"/>
              <a:gd name="T95" fmla="*/ 96 h 858"/>
              <a:gd name="T96" fmla="*/ 214 w 415"/>
              <a:gd name="T97" fmla="*/ 48 h 858"/>
              <a:gd name="T98" fmla="*/ 206 w 415"/>
              <a:gd name="T99" fmla="*/ 24 h 858"/>
              <a:gd name="T100" fmla="*/ 242 w 415"/>
              <a:gd name="T101" fmla="*/ 5 h 858"/>
              <a:gd name="T102" fmla="*/ 262 w 415"/>
              <a:gd name="T103" fmla="*/ 0 h 858"/>
              <a:gd name="T104" fmla="*/ 283 w 415"/>
              <a:gd name="T105" fmla="*/ 17 h 858"/>
              <a:gd name="T106" fmla="*/ 328 w 415"/>
              <a:gd name="T107" fmla="*/ 56 h 858"/>
              <a:gd name="T108" fmla="*/ 385 w 415"/>
              <a:gd name="T109" fmla="*/ 88 h 85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15"/>
              <a:gd name="T166" fmla="*/ 0 h 858"/>
              <a:gd name="T167" fmla="*/ 415 w 415"/>
              <a:gd name="T168" fmla="*/ 858 h 85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15" h="858">
                <a:moveTo>
                  <a:pt x="385" y="88"/>
                </a:moveTo>
                <a:lnTo>
                  <a:pt x="381" y="138"/>
                </a:lnTo>
                <a:lnTo>
                  <a:pt x="392" y="186"/>
                </a:lnTo>
                <a:lnTo>
                  <a:pt x="415" y="232"/>
                </a:lnTo>
                <a:lnTo>
                  <a:pt x="396" y="293"/>
                </a:lnTo>
                <a:lnTo>
                  <a:pt x="384" y="328"/>
                </a:lnTo>
                <a:lnTo>
                  <a:pt x="370" y="348"/>
                </a:lnTo>
                <a:lnTo>
                  <a:pt x="329" y="374"/>
                </a:lnTo>
                <a:lnTo>
                  <a:pt x="323" y="396"/>
                </a:lnTo>
                <a:lnTo>
                  <a:pt x="330" y="433"/>
                </a:lnTo>
                <a:lnTo>
                  <a:pt x="325" y="457"/>
                </a:lnTo>
                <a:lnTo>
                  <a:pt x="298" y="464"/>
                </a:lnTo>
                <a:lnTo>
                  <a:pt x="283" y="466"/>
                </a:lnTo>
                <a:lnTo>
                  <a:pt x="267" y="492"/>
                </a:lnTo>
                <a:lnTo>
                  <a:pt x="267" y="516"/>
                </a:lnTo>
                <a:lnTo>
                  <a:pt x="268" y="546"/>
                </a:lnTo>
                <a:lnTo>
                  <a:pt x="267" y="602"/>
                </a:lnTo>
                <a:lnTo>
                  <a:pt x="261" y="664"/>
                </a:lnTo>
                <a:lnTo>
                  <a:pt x="276" y="754"/>
                </a:lnTo>
                <a:lnTo>
                  <a:pt x="267" y="830"/>
                </a:lnTo>
                <a:lnTo>
                  <a:pt x="268" y="845"/>
                </a:lnTo>
                <a:lnTo>
                  <a:pt x="247" y="846"/>
                </a:lnTo>
                <a:lnTo>
                  <a:pt x="170" y="854"/>
                </a:lnTo>
                <a:lnTo>
                  <a:pt x="128" y="858"/>
                </a:lnTo>
                <a:lnTo>
                  <a:pt x="121" y="845"/>
                </a:lnTo>
                <a:lnTo>
                  <a:pt x="104" y="777"/>
                </a:lnTo>
                <a:lnTo>
                  <a:pt x="115" y="733"/>
                </a:lnTo>
                <a:lnTo>
                  <a:pt x="116" y="680"/>
                </a:lnTo>
                <a:lnTo>
                  <a:pt x="114" y="647"/>
                </a:lnTo>
                <a:lnTo>
                  <a:pt x="106" y="584"/>
                </a:lnTo>
                <a:lnTo>
                  <a:pt x="106" y="531"/>
                </a:lnTo>
                <a:lnTo>
                  <a:pt x="104" y="497"/>
                </a:lnTo>
                <a:lnTo>
                  <a:pt x="104" y="460"/>
                </a:lnTo>
                <a:lnTo>
                  <a:pt x="77" y="377"/>
                </a:lnTo>
                <a:lnTo>
                  <a:pt x="66" y="334"/>
                </a:lnTo>
                <a:lnTo>
                  <a:pt x="40" y="313"/>
                </a:lnTo>
                <a:lnTo>
                  <a:pt x="11" y="294"/>
                </a:lnTo>
                <a:lnTo>
                  <a:pt x="0" y="269"/>
                </a:lnTo>
                <a:lnTo>
                  <a:pt x="9" y="231"/>
                </a:lnTo>
                <a:lnTo>
                  <a:pt x="12" y="204"/>
                </a:lnTo>
                <a:lnTo>
                  <a:pt x="16" y="196"/>
                </a:lnTo>
                <a:lnTo>
                  <a:pt x="31" y="185"/>
                </a:lnTo>
                <a:lnTo>
                  <a:pt x="54" y="150"/>
                </a:lnTo>
                <a:lnTo>
                  <a:pt x="80" y="133"/>
                </a:lnTo>
                <a:lnTo>
                  <a:pt x="106" y="130"/>
                </a:lnTo>
                <a:lnTo>
                  <a:pt x="152" y="136"/>
                </a:lnTo>
                <a:lnTo>
                  <a:pt x="173" y="126"/>
                </a:lnTo>
                <a:lnTo>
                  <a:pt x="199" y="96"/>
                </a:lnTo>
                <a:lnTo>
                  <a:pt x="214" y="48"/>
                </a:lnTo>
                <a:lnTo>
                  <a:pt x="206" y="24"/>
                </a:lnTo>
                <a:lnTo>
                  <a:pt x="242" y="5"/>
                </a:lnTo>
                <a:lnTo>
                  <a:pt x="262" y="0"/>
                </a:lnTo>
                <a:lnTo>
                  <a:pt x="283" y="17"/>
                </a:lnTo>
                <a:lnTo>
                  <a:pt x="328" y="56"/>
                </a:lnTo>
                <a:lnTo>
                  <a:pt x="385" y="88"/>
                </a:lnTo>
                <a:close/>
              </a:path>
            </a:pathLst>
          </a:custGeom>
          <a:pattFill prst="pct40">
            <a:fgClr>
              <a:srgbClr val="FFCC00"/>
            </a:fgClr>
            <a:bgClr>
              <a:srgbClr val="FFFFFF"/>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2" name="Freeform 27">
            <a:extLst>
              <a:ext uri="{FF2B5EF4-FFF2-40B4-BE49-F238E27FC236}">
                <a16:creationId xmlns:a16="http://schemas.microsoft.com/office/drawing/2014/main" id="{0EB1ACE6-E826-3804-2623-69F631E122D1}"/>
              </a:ext>
            </a:extLst>
          </p:cNvPr>
          <p:cNvSpPr>
            <a:spLocks/>
          </p:cNvSpPr>
          <p:nvPr/>
        </p:nvSpPr>
        <p:spPr bwMode="auto">
          <a:xfrm>
            <a:off x="6398370" y="4039588"/>
            <a:ext cx="1313260" cy="940594"/>
          </a:xfrm>
          <a:custGeom>
            <a:avLst/>
            <a:gdLst>
              <a:gd name="T0" fmla="*/ 744 w 1103"/>
              <a:gd name="T1" fmla="*/ 571 h 790"/>
              <a:gd name="T2" fmla="*/ 674 w 1103"/>
              <a:gd name="T3" fmla="*/ 599 h 790"/>
              <a:gd name="T4" fmla="*/ 530 w 1103"/>
              <a:gd name="T5" fmla="*/ 596 h 790"/>
              <a:gd name="T6" fmla="*/ 380 w 1103"/>
              <a:gd name="T7" fmla="*/ 608 h 790"/>
              <a:gd name="T8" fmla="*/ 389 w 1103"/>
              <a:gd name="T9" fmla="*/ 753 h 790"/>
              <a:gd name="T10" fmla="*/ 378 w 1103"/>
              <a:gd name="T11" fmla="*/ 790 h 790"/>
              <a:gd name="T12" fmla="*/ 299 w 1103"/>
              <a:gd name="T13" fmla="*/ 751 h 790"/>
              <a:gd name="T14" fmla="*/ 213 w 1103"/>
              <a:gd name="T15" fmla="*/ 767 h 790"/>
              <a:gd name="T16" fmla="*/ 162 w 1103"/>
              <a:gd name="T17" fmla="*/ 790 h 790"/>
              <a:gd name="T18" fmla="*/ 111 w 1103"/>
              <a:gd name="T19" fmla="*/ 771 h 790"/>
              <a:gd name="T20" fmla="*/ 70 w 1103"/>
              <a:gd name="T21" fmla="*/ 706 h 790"/>
              <a:gd name="T22" fmla="*/ 16 w 1103"/>
              <a:gd name="T23" fmla="*/ 689 h 790"/>
              <a:gd name="T24" fmla="*/ 4 w 1103"/>
              <a:gd name="T25" fmla="*/ 677 h 790"/>
              <a:gd name="T26" fmla="*/ 19 w 1103"/>
              <a:gd name="T27" fmla="*/ 646 h 790"/>
              <a:gd name="T28" fmla="*/ 43 w 1103"/>
              <a:gd name="T29" fmla="*/ 532 h 790"/>
              <a:gd name="T30" fmla="*/ 48 w 1103"/>
              <a:gd name="T31" fmla="*/ 467 h 790"/>
              <a:gd name="T32" fmla="*/ 92 w 1103"/>
              <a:gd name="T33" fmla="*/ 456 h 790"/>
              <a:gd name="T34" fmla="*/ 146 w 1103"/>
              <a:gd name="T35" fmla="*/ 415 h 790"/>
              <a:gd name="T36" fmla="*/ 187 w 1103"/>
              <a:gd name="T37" fmla="*/ 269 h 790"/>
              <a:gd name="T38" fmla="*/ 228 w 1103"/>
              <a:gd name="T39" fmla="*/ 241 h 790"/>
              <a:gd name="T40" fmla="*/ 281 w 1103"/>
              <a:gd name="T41" fmla="*/ 283 h 790"/>
              <a:gd name="T42" fmla="*/ 320 w 1103"/>
              <a:gd name="T43" fmla="*/ 262 h 790"/>
              <a:gd name="T44" fmla="*/ 375 w 1103"/>
              <a:gd name="T45" fmla="*/ 166 h 790"/>
              <a:gd name="T46" fmla="*/ 432 w 1103"/>
              <a:gd name="T47" fmla="*/ 119 h 790"/>
              <a:gd name="T48" fmla="*/ 485 w 1103"/>
              <a:gd name="T49" fmla="*/ 144 h 790"/>
              <a:gd name="T50" fmla="*/ 522 w 1103"/>
              <a:gd name="T51" fmla="*/ 95 h 790"/>
              <a:gd name="T52" fmla="*/ 600 w 1103"/>
              <a:gd name="T53" fmla="*/ 51 h 790"/>
              <a:gd name="T54" fmla="*/ 699 w 1103"/>
              <a:gd name="T55" fmla="*/ 0 h 790"/>
              <a:gd name="T56" fmla="*/ 744 w 1103"/>
              <a:gd name="T57" fmla="*/ 11 h 790"/>
              <a:gd name="T58" fmla="*/ 800 w 1103"/>
              <a:gd name="T59" fmla="*/ 66 h 790"/>
              <a:gd name="T60" fmla="*/ 828 w 1103"/>
              <a:gd name="T61" fmla="*/ 151 h 790"/>
              <a:gd name="T62" fmla="*/ 879 w 1103"/>
              <a:gd name="T63" fmla="*/ 200 h 790"/>
              <a:gd name="T64" fmla="*/ 921 w 1103"/>
              <a:gd name="T65" fmla="*/ 244 h 790"/>
              <a:gd name="T66" fmla="*/ 901 w 1103"/>
              <a:gd name="T67" fmla="*/ 286 h 790"/>
              <a:gd name="T68" fmla="*/ 969 w 1103"/>
              <a:gd name="T69" fmla="*/ 349 h 790"/>
              <a:gd name="T70" fmla="*/ 1024 w 1103"/>
              <a:gd name="T71" fmla="*/ 358 h 790"/>
              <a:gd name="T72" fmla="*/ 1095 w 1103"/>
              <a:gd name="T73" fmla="*/ 422 h 790"/>
              <a:gd name="T74" fmla="*/ 1088 w 1103"/>
              <a:gd name="T75" fmla="*/ 494 h 790"/>
              <a:gd name="T76" fmla="*/ 1041 w 1103"/>
              <a:gd name="T77" fmla="*/ 534 h 790"/>
              <a:gd name="T78" fmla="*/ 969 w 1103"/>
              <a:gd name="T79" fmla="*/ 531 h 790"/>
              <a:gd name="T80" fmla="*/ 920 w 1103"/>
              <a:gd name="T81" fmla="*/ 583 h 790"/>
              <a:gd name="T82" fmla="*/ 901 w 1103"/>
              <a:gd name="T83" fmla="*/ 602 h 790"/>
              <a:gd name="T84" fmla="*/ 844 w 1103"/>
              <a:gd name="T85" fmla="*/ 590 h 7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03"/>
              <a:gd name="T130" fmla="*/ 0 h 790"/>
              <a:gd name="T131" fmla="*/ 1103 w 1103"/>
              <a:gd name="T132" fmla="*/ 790 h 790"/>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03" h="790">
                <a:moveTo>
                  <a:pt x="781" y="579"/>
                </a:moveTo>
                <a:lnTo>
                  <a:pt x="744" y="571"/>
                </a:lnTo>
                <a:lnTo>
                  <a:pt x="735" y="569"/>
                </a:lnTo>
                <a:lnTo>
                  <a:pt x="674" y="599"/>
                </a:lnTo>
                <a:lnTo>
                  <a:pt x="583" y="598"/>
                </a:lnTo>
                <a:lnTo>
                  <a:pt x="530" y="596"/>
                </a:lnTo>
                <a:lnTo>
                  <a:pt x="397" y="598"/>
                </a:lnTo>
                <a:lnTo>
                  <a:pt x="380" y="608"/>
                </a:lnTo>
                <a:lnTo>
                  <a:pt x="372" y="630"/>
                </a:lnTo>
                <a:lnTo>
                  <a:pt x="389" y="753"/>
                </a:lnTo>
                <a:lnTo>
                  <a:pt x="390" y="779"/>
                </a:lnTo>
                <a:lnTo>
                  <a:pt x="378" y="790"/>
                </a:lnTo>
                <a:lnTo>
                  <a:pt x="339" y="762"/>
                </a:lnTo>
                <a:lnTo>
                  <a:pt x="299" y="751"/>
                </a:lnTo>
                <a:lnTo>
                  <a:pt x="251" y="756"/>
                </a:lnTo>
                <a:lnTo>
                  <a:pt x="213" y="767"/>
                </a:lnTo>
                <a:lnTo>
                  <a:pt x="185" y="782"/>
                </a:lnTo>
                <a:lnTo>
                  <a:pt x="162" y="790"/>
                </a:lnTo>
                <a:lnTo>
                  <a:pt x="139" y="784"/>
                </a:lnTo>
                <a:lnTo>
                  <a:pt x="111" y="771"/>
                </a:lnTo>
                <a:lnTo>
                  <a:pt x="79" y="735"/>
                </a:lnTo>
                <a:lnTo>
                  <a:pt x="70" y="706"/>
                </a:lnTo>
                <a:lnTo>
                  <a:pt x="50" y="689"/>
                </a:lnTo>
                <a:lnTo>
                  <a:pt x="16" y="689"/>
                </a:lnTo>
                <a:lnTo>
                  <a:pt x="0" y="679"/>
                </a:lnTo>
                <a:lnTo>
                  <a:pt x="4" y="677"/>
                </a:lnTo>
                <a:lnTo>
                  <a:pt x="8" y="666"/>
                </a:lnTo>
                <a:lnTo>
                  <a:pt x="19" y="646"/>
                </a:lnTo>
                <a:lnTo>
                  <a:pt x="34" y="588"/>
                </a:lnTo>
                <a:lnTo>
                  <a:pt x="43" y="532"/>
                </a:lnTo>
                <a:lnTo>
                  <a:pt x="40" y="483"/>
                </a:lnTo>
                <a:lnTo>
                  <a:pt x="48" y="467"/>
                </a:lnTo>
                <a:lnTo>
                  <a:pt x="65" y="466"/>
                </a:lnTo>
                <a:lnTo>
                  <a:pt x="92" y="456"/>
                </a:lnTo>
                <a:lnTo>
                  <a:pt x="127" y="438"/>
                </a:lnTo>
                <a:lnTo>
                  <a:pt x="146" y="415"/>
                </a:lnTo>
                <a:lnTo>
                  <a:pt x="164" y="348"/>
                </a:lnTo>
                <a:lnTo>
                  <a:pt x="187" y="269"/>
                </a:lnTo>
                <a:lnTo>
                  <a:pt x="212" y="245"/>
                </a:lnTo>
                <a:lnTo>
                  <a:pt x="228" y="241"/>
                </a:lnTo>
                <a:lnTo>
                  <a:pt x="247" y="259"/>
                </a:lnTo>
                <a:lnTo>
                  <a:pt x="281" y="283"/>
                </a:lnTo>
                <a:lnTo>
                  <a:pt x="309" y="277"/>
                </a:lnTo>
                <a:lnTo>
                  <a:pt x="320" y="262"/>
                </a:lnTo>
                <a:lnTo>
                  <a:pt x="345" y="209"/>
                </a:lnTo>
                <a:lnTo>
                  <a:pt x="375" y="166"/>
                </a:lnTo>
                <a:lnTo>
                  <a:pt x="416" y="125"/>
                </a:lnTo>
                <a:lnTo>
                  <a:pt x="432" y="119"/>
                </a:lnTo>
                <a:lnTo>
                  <a:pt x="465" y="133"/>
                </a:lnTo>
                <a:lnTo>
                  <a:pt x="485" y="144"/>
                </a:lnTo>
                <a:lnTo>
                  <a:pt x="503" y="146"/>
                </a:lnTo>
                <a:lnTo>
                  <a:pt x="522" y="95"/>
                </a:lnTo>
                <a:lnTo>
                  <a:pt x="541" y="80"/>
                </a:lnTo>
                <a:lnTo>
                  <a:pt x="600" y="51"/>
                </a:lnTo>
                <a:lnTo>
                  <a:pt x="677" y="4"/>
                </a:lnTo>
                <a:lnTo>
                  <a:pt x="699" y="0"/>
                </a:lnTo>
                <a:lnTo>
                  <a:pt x="722" y="8"/>
                </a:lnTo>
                <a:lnTo>
                  <a:pt x="744" y="11"/>
                </a:lnTo>
                <a:lnTo>
                  <a:pt x="810" y="23"/>
                </a:lnTo>
                <a:lnTo>
                  <a:pt x="800" y="66"/>
                </a:lnTo>
                <a:lnTo>
                  <a:pt x="801" y="91"/>
                </a:lnTo>
                <a:lnTo>
                  <a:pt x="828" y="151"/>
                </a:lnTo>
                <a:lnTo>
                  <a:pt x="854" y="183"/>
                </a:lnTo>
                <a:lnTo>
                  <a:pt x="879" y="200"/>
                </a:lnTo>
                <a:lnTo>
                  <a:pt x="910" y="227"/>
                </a:lnTo>
                <a:lnTo>
                  <a:pt x="921" y="244"/>
                </a:lnTo>
                <a:lnTo>
                  <a:pt x="922" y="258"/>
                </a:lnTo>
                <a:lnTo>
                  <a:pt x="901" y="286"/>
                </a:lnTo>
                <a:lnTo>
                  <a:pt x="908" y="300"/>
                </a:lnTo>
                <a:lnTo>
                  <a:pt x="969" y="349"/>
                </a:lnTo>
                <a:lnTo>
                  <a:pt x="1001" y="361"/>
                </a:lnTo>
                <a:lnTo>
                  <a:pt x="1024" y="358"/>
                </a:lnTo>
                <a:lnTo>
                  <a:pt x="1059" y="360"/>
                </a:lnTo>
                <a:lnTo>
                  <a:pt x="1095" y="422"/>
                </a:lnTo>
                <a:lnTo>
                  <a:pt x="1103" y="446"/>
                </a:lnTo>
                <a:lnTo>
                  <a:pt x="1088" y="494"/>
                </a:lnTo>
                <a:lnTo>
                  <a:pt x="1062" y="524"/>
                </a:lnTo>
                <a:lnTo>
                  <a:pt x="1041" y="534"/>
                </a:lnTo>
                <a:lnTo>
                  <a:pt x="995" y="528"/>
                </a:lnTo>
                <a:lnTo>
                  <a:pt x="969" y="531"/>
                </a:lnTo>
                <a:lnTo>
                  <a:pt x="943" y="548"/>
                </a:lnTo>
                <a:lnTo>
                  <a:pt x="920" y="583"/>
                </a:lnTo>
                <a:lnTo>
                  <a:pt x="905" y="594"/>
                </a:lnTo>
                <a:lnTo>
                  <a:pt x="901" y="602"/>
                </a:lnTo>
                <a:lnTo>
                  <a:pt x="883" y="600"/>
                </a:lnTo>
                <a:lnTo>
                  <a:pt x="844" y="590"/>
                </a:lnTo>
                <a:lnTo>
                  <a:pt x="781" y="579"/>
                </a:lnTo>
                <a:close/>
              </a:path>
            </a:pathLst>
          </a:custGeom>
          <a:solidFill>
            <a:schemeClr val="bg2">
              <a:lumMod val="60000"/>
              <a:lumOff val="40000"/>
            </a:schemeClr>
          </a:solid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3" name="Freeform 28">
            <a:extLst>
              <a:ext uri="{FF2B5EF4-FFF2-40B4-BE49-F238E27FC236}">
                <a16:creationId xmlns:a16="http://schemas.microsoft.com/office/drawing/2014/main" id="{16C7D50B-1F43-7DD5-88E2-7A86D1D8EA28}"/>
              </a:ext>
            </a:extLst>
          </p:cNvPr>
          <p:cNvSpPr>
            <a:spLocks/>
          </p:cNvSpPr>
          <p:nvPr/>
        </p:nvSpPr>
        <p:spPr bwMode="auto">
          <a:xfrm>
            <a:off x="6660340" y="4980182"/>
            <a:ext cx="837998" cy="1266825"/>
          </a:xfrm>
          <a:custGeom>
            <a:avLst/>
            <a:gdLst>
              <a:gd name="T0" fmla="*/ 49 w 606"/>
              <a:gd name="T1" fmla="*/ 221 h 904"/>
              <a:gd name="T2" fmla="*/ 61 w 606"/>
              <a:gd name="T3" fmla="*/ 210 h 904"/>
              <a:gd name="T4" fmla="*/ 60 w 606"/>
              <a:gd name="T5" fmla="*/ 184 h 904"/>
              <a:gd name="T6" fmla="*/ 43 w 606"/>
              <a:gd name="T7" fmla="*/ 61 h 904"/>
              <a:gd name="T8" fmla="*/ 51 w 606"/>
              <a:gd name="T9" fmla="*/ 39 h 904"/>
              <a:gd name="T10" fmla="*/ 68 w 606"/>
              <a:gd name="T11" fmla="*/ 29 h 904"/>
              <a:gd name="T12" fmla="*/ 201 w 606"/>
              <a:gd name="T13" fmla="*/ 27 h 904"/>
              <a:gd name="T14" fmla="*/ 254 w 606"/>
              <a:gd name="T15" fmla="*/ 29 h 904"/>
              <a:gd name="T16" fmla="*/ 345 w 606"/>
              <a:gd name="T17" fmla="*/ 30 h 904"/>
              <a:gd name="T18" fmla="*/ 406 w 606"/>
              <a:gd name="T19" fmla="*/ 0 h 904"/>
              <a:gd name="T20" fmla="*/ 415 w 606"/>
              <a:gd name="T21" fmla="*/ 2 h 904"/>
              <a:gd name="T22" fmla="*/ 452 w 606"/>
              <a:gd name="T23" fmla="*/ 10 h 904"/>
              <a:gd name="T24" fmla="*/ 437 w 606"/>
              <a:gd name="T25" fmla="*/ 64 h 904"/>
              <a:gd name="T26" fmla="*/ 440 w 606"/>
              <a:gd name="T27" fmla="*/ 80 h 904"/>
              <a:gd name="T28" fmla="*/ 479 w 606"/>
              <a:gd name="T29" fmla="*/ 139 h 904"/>
              <a:gd name="T30" fmla="*/ 495 w 606"/>
              <a:gd name="T31" fmla="*/ 167 h 904"/>
              <a:gd name="T32" fmla="*/ 483 w 606"/>
              <a:gd name="T33" fmla="*/ 212 h 904"/>
              <a:gd name="T34" fmla="*/ 484 w 606"/>
              <a:gd name="T35" fmla="*/ 238 h 904"/>
              <a:gd name="T36" fmla="*/ 501 w 606"/>
              <a:gd name="T37" fmla="*/ 309 h 904"/>
              <a:gd name="T38" fmla="*/ 512 w 606"/>
              <a:gd name="T39" fmla="*/ 346 h 904"/>
              <a:gd name="T40" fmla="*/ 543 w 606"/>
              <a:gd name="T41" fmla="*/ 396 h 904"/>
              <a:gd name="T42" fmla="*/ 546 w 606"/>
              <a:gd name="T43" fmla="*/ 405 h 904"/>
              <a:gd name="T44" fmla="*/ 528 w 606"/>
              <a:gd name="T45" fmla="*/ 421 h 904"/>
              <a:gd name="T46" fmla="*/ 517 w 606"/>
              <a:gd name="T47" fmla="*/ 445 h 904"/>
              <a:gd name="T48" fmla="*/ 518 w 606"/>
              <a:gd name="T49" fmla="*/ 527 h 904"/>
              <a:gd name="T50" fmla="*/ 517 w 606"/>
              <a:gd name="T51" fmla="*/ 573 h 904"/>
              <a:gd name="T52" fmla="*/ 518 w 606"/>
              <a:gd name="T53" fmla="*/ 608 h 904"/>
              <a:gd name="T54" fmla="*/ 529 w 606"/>
              <a:gd name="T55" fmla="*/ 638 h 904"/>
              <a:gd name="T56" fmla="*/ 559 w 606"/>
              <a:gd name="T57" fmla="*/ 675 h 904"/>
              <a:gd name="T58" fmla="*/ 606 w 606"/>
              <a:gd name="T59" fmla="*/ 713 h 904"/>
              <a:gd name="T60" fmla="*/ 575 w 606"/>
              <a:gd name="T61" fmla="*/ 756 h 904"/>
              <a:gd name="T62" fmla="*/ 555 w 606"/>
              <a:gd name="T63" fmla="*/ 762 h 904"/>
              <a:gd name="T64" fmla="*/ 519 w 606"/>
              <a:gd name="T65" fmla="*/ 761 h 904"/>
              <a:gd name="T66" fmla="*/ 456 w 606"/>
              <a:gd name="T67" fmla="*/ 770 h 904"/>
              <a:gd name="T68" fmla="*/ 427 w 606"/>
              <a:gd name="T69" fmla="*/ 781 h 904"/>
              <a:gd name="T70" fmla="*/ 415 w 606"/>
              <a:gd name="T71" fmla="*/ 788 h 904"/>
              <a:gd name="T72" fmla="*/ 359 w 606"/>
              <a:gd name="T73" fmla="*/ 818 h 904"/>
              <a:gd name="T74" fmla="*/ 280 w 606"/>
              <a:gd name="T75" fmla="*/ 843 h 904"/>
              <a:gd name="T76" fmla="*/ 221 w 606"/>
              <a:gd name="T77" fmla="*/ 868 h 904"/>
              <a:gd name="T78" fmla="*/ 161 w 606"/>
              <a:gd name="T79" fmla="*/ 904 h 904"/>
              <a:gd name="T80" fmla="*/ 125 w 606"/>
              <a:gd name="T81" fmla="*/ 883 h 904"/>
              <a:gd name="T82" fmla="*/ 66 w 606"/>
              <a:gd name="T83" fmla="*/ 856 h 904"/>
              <a:gd name="T84" fmla="*/ 62 w 606"/>
              <a:gd name="T85" fmla="*/ 849 h 904"/>
              <a:gd name="T86" fmla="*/ 58 w 606"/>
              <a:gd name="T87" fmla="*/ 802 h 904"/>
              <a:gd name="T88" fmla="*/ 22 w 606"/>
              <a:gd name="T89" fmla="*/ 730 h 904"/>
              <a:gd name="T90" fmla="*/ 7 w 606"/>
              <a:gd name="T91" fmla="*/ 682 h 904"/>
              <a:gd name="T92" fmla="*/ 0 w 606"/>
              <a:gd name="T93" fmla="*/ 637 h 904"/>
              <a:gd name="T94" fmla="*/ 20 w 606"/>
              <a:gd name="T95" fmla="*/ 574 h 904"/>
              <a:gd name="T96" fmla="*/ 47 w 606"/>
              <a:gd name="T97" fmla="*/ 494 h 904"/>
              <a:gd name="T98" fmla="*/ 80 w 606"/>
              <a:gd name="T99" fmla="*/ 440 h 904"/>
              <a:gd name="T100" fmla="*/ 93 w 606"/>
              <a:gd name="T101" fmla="*/ 403 h 904"/>
              <a:gd name="T102" fmla="*/ 72 w 606"/>
              <a:gd name="T103" fmla="*/ 312 h 904"/>
              <a:gd name="T104" fmla="*/ 60 w 606"/>
              <a:gd name="T105" fmla="*/ 230 h 904"/>
              <a:gd name="T106" fmla="*/ 49 w 606"/>
              <a:gd name="T107" fmla="*/ 221 h 90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6"/>
              <a:gd name="T163" fmla="*/ 0 h 904"/>
              <a:gd name="T164" fmla="*/ 606 w 606"/>
              <a:gd name="T165" fmla="*/ 904 h 90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6" h="904">
                <a:moveTo>
                  <a:pt x="49" y="221"/>
                </a:moveTo>
                <a:lnTo>
                  <a:pt x="61" y="210"/>
                </a:lnTo>
                <a:lnTo>
                  <a:pt x="60" y="184"/>
                </a:lnTo>
                <a:lnTo>
                  <a:pt x="43" y="61"/>
                </a:lnTo>
                <a:lnTo>
                  <a:pt x="51" y="39"/>
                </a:lnTo>
                <a:lnTo>
                  <a:pt x="68" y="29"/>
                </a:lnTo>
                <a:lnTo>
                  <a:pt x="201" y="27"/>
                </a:lnTo>
                <a:lnTo>
                  <a:pt x="254" y="29"/>
                </a:lnTo>
                <a:lnTo>
                  <a:pt x="345" y="30"/>
                </a:lnTo>
                <a:lnTo>
                  <a:pt x="406" y="0"/>
                </a:lnTo>
                <a:lnTo>
                  <a:pt x="415" y="2"/>
                </a:lnTo>
                <a:lnTo>
                  <a:pt x="452" y="10"/>
                </a:lnTo>
                <a:lnTo>
                  <a:pt x="437" y="64"/>
                </a:lnTo>
                <a:lnTo>
                  <a:pt x="440" y="80"/>
                </a:lnTo>
                <a:lnTo>
                  <a:pt x="479" y="139"/>
                </a:lnTo>
                <a:lnTo>
                  <a:pt x="495" y="167"/>
                </a:lnTo>
                <a:lnTo>
                  <a:pt x="483" y="212"/>
                </a:lnTo>
                <a:lnTo>
                  <a:pt x="484" y="238"/>
                </a:lnTo>
                <a:lnTo>
                  <a:pt x="501" y="309"/>
                </a:lnTo>
                <a:lnTo>
                  <a:pt x="512" y="346"/>
                </a:lnTo>
                <a:lnTo>
                  <a:pt x="543" y="396"/>
                </a:lnTo>
                <a:lnTo>
                  <a:pt x="546" y="405"/>
                </a:lnTo>
                <a:lnTo>
                  <a:pt x="528" y="421"/>
                </a:lnTo>
                <a:lnTo>
                  <a:pt x="517" y="445"/>
                </a:lnTo>
                <a:lnTo>
                  <a:pt x="518" y="527"/>
                </a:lnTo>
                <a:lnTo>
                  <a:pt x="517" y="573"/>
                </a:lnTo>
                <a:lnTo>
                  <a:pt x="518" y="608"/>
                </a:lnTo>
                <a:lnTo>
                  <a:pt x="529" y="638"/>
                </a:lnTo>
                <a:lnTo>
                  <a:pt x="559" y="675"/>
                </a:lnTo>
                <a:lnTo>
                  <a:pt x="606" y="713"/>
                </a:lnTo>
                <a:lnTo>
                  <a:pt x="575" y="756"/>
                </a:lnTo>
                <a:lnTo>
                  <a:pt x="555" y="762"/>
                </a:lnTo>
                <a:lnTo>
                  <a:pt x="519" y="761"/>
                </a:lnTo>
                <a:lnTo>
                  <a:pt x="456" y="770"/>
                </a:lnTo>
                <a:lnTo>
                  <a:pt x="427" y="781"/>
                </a:lnTo>
                <a:lnTo>
                  <a:pt x="415" y="788"/>
                </a:lnTo>
                <a:lnTo>
                  <a:pt x="359" y="818"/>
                </a:lnTo>
                <a:lnTo>
                  <a:pt x="280" y="843"/>
                </a:lnTo>
                <a:lnTo>
                  <a:pt x="221" y="868"/>
                </a:lnTo>
                <a:lnTo>
                  <a:pt x="161" y="904"/>
                </a:lnTo>
                <a:lnTo>
                  <a:pt x="125" y="883"/>
                </a:lnTo>
                <a:lnTo>
                  <a:pt x="66" y="856"/>
                </a:lnTo>
                <a:lnTo>
                  <a:pt x="62" y="849"/>
                </a:lnTo>
                <a:lnTo>
                  <a:pt x="58" y="802"/>
                </a:lnTo>
                <a:lnTo>
                  <a:pt x="22" y="730"/>
                </a:lnTo>
                <a:lnTo>
                  <a:pt x="7" y="682"/>
                </a:lnTo>
                <a:lnTo>
                  <a:pt x="0" y="637"/>
                </a:lnTo>
                <a:lnTo>
                  <a:pt x="20" y="574"/>
                </a:lnTo>
                <a:lnTo>
                  <a:pt x="47" y="494"/>
                </a:lnTo>
                <a:lnTo>
                  <a:pt x="80" y="440"/>
                </a:lnTo>
                <a:lnTo>
                  <a:pt x="93" y="403"/>
                </a:lnTo>
                <a:lnTo>
                  <a:pt x="72" y="312"/>
                </a:lnTo>
                <a:lnTo>
                  <a:pt x="60" y="230"/>
                </a:lnTo>
                <a:lnTo>
                  <a:pt x="49" y="221"/>
                </a:lnTo>
                <a:close/>
              </a:path>
            </a:pathLst>
          </a:custGeom>
          <a:solidFill>
            <a:srgbClr val="FFFF99"/>
          </a:solidFill>
          <a:ln w="1588">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4" name="Freeform 29">
            <a:extLst>
              <a:ext uri="{FF2B5EF4-FFF2-40B4-BE49-F238E27FC236}">
                <a16:creationId xmlns:a16="http://schemas.microsoft.com/office/drawing/2014/main" id="{B081A132-ECB5-5BC1-2780-A438FE67E922}"/>
              </a:ext>
            </a:extLst>
          </p:cNvPr>
          <p:cNvSpPr>
            <a:spLocks/>
          </p:cNvSpPr>
          <p:nvPr/>
        </p:nvSpPr>
        <p:spPr bwMode="auto">
          <a:xfrm>
            <a:off x="5623273" y="5130795"/>
            <a:ext cx="1059656" cy="1137642"/>
          </a:xfrm>
          <a:custGeom>
            <a:avLst/>
            <a:gdLst>
              <a:gd name="T0" fmla="*/ 137 w 834"/>
              <a:gd name="T1" fmla="*/ 823 h 884"/>
              <a:gd name="T2" fmla="*/ 159 w 834"/>
              <a:gd name="T3" fmla="*/ 734 h 884"/>
              <a:gd name="T4" fmla="*/ 154 w 834"/>
              <a:gd name="T5" fmla="*/ 689 h 884"/>
              <a:gd name="T6" fmla="*/ 38 w 834"/>
              <a:gd name="T7" fmla="*/ 607 h 884"/>
              <a:gd name="T8" fmla="*/ 3 w 834"/>
              <a:gd name="T9" fmla="*/ 589 h 884"/>
              <a:gd name="T10" fmla="*/ 31 w 834"/>
              <a:gd name="T11" fmla="*/ 523 h 884"/>
              <a:gd name="T12" fmla="*/ 27 w 834"/>
              <a:gd name="T13" fmla="*/ 461 h 884"/>
              <a:gd name="T14" fmla="*/ 34 w 834"/>
              <a:gd name="T15" fmla="*/ 444 h 884"/>
              <a:gd name="T16" fmla="*/ 84 w 834"/>
              <a:gd name="T17" fmla="*/ 386 h 884"/>
              <a:gd name="T18" fmla="*/ 54 w 834"/>
              <a:gd name="T19" fmla="*/ 338 h 884"/>
              <a:gd name="T20" fmla="*/ 65 w 834"/>
              <a:gd name="T21" fmla="*/ 318 h 884"/>
              <a:gd name="T22" fmla="*/ 119 w 834"/>
              <a:gd name="T23" fmla="*/ 330 h 884"/>
              <a:gd name="T24" fmla="*/ 150 w 834"/>
              <a:gd name="T25" fmla="*/ 322 h 884"/>
              <a:gd name="T26" fmla="*/ 106 w 834"/>
              <a:gd name="T27" fmla="*/ 272 h 884"/>
              <a:gd name="T28" fmla="*/ 108 w 834"/>
              <a:gd name="T29" fmla="*/ 226 h 884"/>
              <a:gd name="T30" fmla="*/ 103 w 834"/>
              <a:gd name="T31" fmla="*/ 189 h 884"/>
              <a:gd name="T32" fmla="*/ 47 w 834"/>
              <a:gd name="T33" fmla="*/ 137 h 884"/>
              <a:gd name="T34" fmla="*/ 86 w 834"/>
              <a:gd name="T35" fmla="*/ 72 h 884"/>
              <a:gd name="T36" fmla="*/ 141 w 834"/>
              <a:gd name="T37" fmla="*/ 35 h 884"/>
              <a:gd name="T38" fmla="*/ 205 w 834"/>
              <a:gd name="T39" fmla="*/ 82 h 884"/>
              <a:gd name="T40" fmla="*/ 250 w 834"/>
              <a:gd name="T41" fmla="*/ 38 h 884"/>
              <a:gd name="T42" fmla="*/ 300 w 834"/>
              <a:gd name="T43" fmla="*/ 0 h 884"/>
              <a:gd name="T44" fmla="*/ 325 w 834"/>
              <a:gd name="T45" fmla="*/ 16 h 884"/>
              <a:gd name="T46" fmla="*/ 333 w 834"/>
              <a:gd name="T47" fmla="*/ 59 h 884"/>
              <a:gd name="T48" fmla="*/ 365 w 834"/>
              <a:gd name="T49" fmla="*/ 71 h 884"/>
              <a:gd name="T50" fmla="*/ 412 w 834"/>
              <a:gd name="T51" fmla="*/ 39 h 884"/>
              <a:gd name="T52" fmla="*/ 462 w 834"/>
              <a:gd name="T53" fmla="*/ 49 h 884"/>
              <a:gd name="T54" fmla="*/ 491 w 834"/>
              <a:gd name="T55" fmla="*/ 95 h 884"/>
              <a:gd name="T56" fmla="*/ 551 w 834"/>
              <a:gd name="T57" fmla="*/ 144 h 884"/>
              <a:gd name="T58" fmla="*/ 597 w 834"/>
              <a:gd name="T59" fmla="*/ 142 h 884"/>
              <a:gd name="T60" fmla="*/ 663 w 834"/>
              <a:gd name="T61" fmla="*/ 116 h 884"/>
              <a:gd name="T62" fmla="*/ 751 w 834"/>
              <a:gd name="T63" fmla="*/ 122 h 884"/>
              <a:gd name="T64" fmla="*/ 801 w 834"/>
              <a:gd name="T65" fmla="*/ 159 h 884"/>
              <a:gd name="T66" fmla="*/ 834 w 834"/>
              <a:gd name="T67" fmla="*/ 332 h 884"/>
              <a:gd name="T68" fmla="*/ 788 w 834"/>
              <a:gd name="T69" fmla="*/ 423 h 884"/>
              <a:gd name="T70" fmla="*/ 741 w 834"/>
              <a:gd name="T71" fmla="*/ 566 h 884"/>
              <a:gd name="T72" fmla="*/ 763 w 834"/>
              <a:gd name="T73" fmla="*/ 659 h 884"/>
              <a:gd name="T74" fmla="*/ 803 w 834"/>
              <a:gd name="T75" fmla="*/ 778 h 884"/>
              <a:gd name="T76" fmla="*/ 777 w 834"/>
              <a:gd name="T77" fmla="*/ 752 h 884"/>
              <a:gd name="T78" fmla="*/ 755 w 834"/>
              <a:gd name="T79" fmla="*/ 768 h 884"/>
              <a:gd name="T80" fmla="*/ 719 w 834"/>
              <a:gd name="T81" fmla="*/ 770 h 884"/>
              <a:gd name="T82" fmla="*/ 637 w 834"/>
              <a:gd name="T83" fmla="*/ 754 h 884"/>
              <a:gd name="T84" fmla="*/ 410 w 834"/>
              <a:gd name="T85" fmla="*/ 773 h 884"/>
              <a:gd name="T86" fmla="*/ 308 w 834"/>
              <a:gd name="T87" fmla="*/ 808 h 884"/>
              <a:gd name="T88" fmla="*/ 155 w 834"/>
              <a:gd name="T89" fmla="*/ 884 h 884"/>
              <a:gd name="T90" fmla="*/ 135 w 834"/>
              <a:gd name="T91" fmla="*/ 881 h 88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834"/>
              <a:gd name="T139" fmla="*/ 0 h 884"/>
              <a:gd name="T140" fmla="*/ 834 w 834"/>
              <a:gd name="T141" fmla="*/ 884 h 88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834" h="884">
                <a:moveTo>
                  <a:pt x="135" y="881"/>
                </a:moveTo>
                <a:lnTo>
                  <a:pt x="137" y="823"/>
                </a:lnTo>
                <a:lnTo>
                  <a:pt x="143" y="788"/>
                </a:lnTo>
                <a:lnTo>
                  <a:pt x="159" y="734"/>
                </a:lnTo>
                <a:lnTo>
                  <a:pt x="163" y="706"/>
                </a:lnTo>
                <a:lnTo>
                  <a:pt x="154" y="689"/>
                </a:lnTo>
                <a:lnTo>
                  <a:pt x="76" y="605"/>
                </a:lnTo>
                <a:lnTo>
                  <a:pt x="38" y="607"/>
                </a:lnTo>
                <a:lnTo>
                  <a:pt x="16" y="601"/>
                </a:lnTo>
                <a:lnTo>
                  <a:pt x="3" y="589"/>
                </a:lnTo>
                <a:lnTo>
                  <a:pt x="0" y="578"/>
                </a:lnTo>
                <a:lnTo>
                  <a:pt x="31" y="523"/>
                </a:lnTo>
                <a:lnTo>
                  <a:pt x="35" y="496"/>
                </a:lnTo>
                <a:lnTo>
                  <a:pt x="27" y="461"/>
                </a:lnTo>
                <a:lnTo>
                  <a:pt x="31" y="450"/>
                </a:lnTo>
                <a:lnTo>
                  <a:pt x="34" y="444"/>
                </a:lnTo>
                <a:lnTo>
                  <a:pt x="71" y="409"/>
                </a:lnTo>
                <a:lnTo>
                  <a:pt x="84" y="386"/>
                </a:lnTo>
                <a:lnTo>
                  <a:pt x="73" y="374"/>
                </a:lnTo>
                <a:lnTo>
                  <a:pt x="54" y="338"/>
                </a:lnTo>
                <a:lnTo>
                  <a:pt x="56" y="330"/>
                </a:lnTo>
                <a:lnTo>
                  <a:pt x="65" y="318"/>
                </a:lnTo>
                <a:lnTo>
                  <a:pt x="85" y="316"/>
                </a:lnTo>
                <a:lnTo>
                  <a:pt x="119" y="330"/>
                </a:lnTo>
                <a:lnTo>
                  <a:pt x="138" y="331"/>
                </a:lnTo>
                <a:lnTo>
                  <a:pt x="150" y="322"/>
                </a:lnTo>
                <a:lnTo>
                  <a:pt x="147" y="307"/>
                </a:lnTo>
                <a:lnTo>
                  <a:pt x="106" y="272"/>
                </a:lnTo>
                <a:lnTo>
                  <a:pt x="87" y="250"/>
                </a:lnTo>
                <a:lnTo>
                  <a:pt x="108" y="226"/>
                </a:lnTo>
                <a:lnTo>
                  <a:pt x="115" y="209"/>
                </a:lnTo>
                <a:lnTo>
                  <a:pt x="103" y="189"/>
                </a:lnTo>
                <a:lnTo>
                  <a:pt x="59" y="163"/>
                </a:lnTo>
                <a:lnTo>
                  <a:pt x="47" y="137"/>
                </a:lnTo>
                <a:lnTo>
                  <a:pt x="62" y="98"/>
                </a:lnTo>
                <a:lnTo>
                  <a:pt x="86" y="72"/>
                </a:lnTo>
                <a:lnTo>
                  <a:pt x="119" y="38"/>
                </a:lnTo>
                <a:lnTo>
                  <a:pt x="141" y="35"/>
                </a:lnTo>
                <a:lnTo>
                  <a:pt x="176" y="54"/>
                </a:lnTo>
                <a:lnTo>
                  <a:pt x="205" y="82"/>
                </a:lnTo>
                <a:lnTo>
                  <a:pt x="227" y="68"/>
                </a:lnTo>
                <a:lnTo>
                  <a:pt x="250" y="38"/>
                </a:lnTo>
                <a:lnTo>
                  <a:pt x="285" y="8"/>
                </a:lnTo>
                <a:lnTo>
                  <a:pt x="300" y="0"/>
                </a:lnTo>
                <a:lnTo>
                  <a:pt x="316" y="2"/>
                </a:lnTo>
                <a:lnTo>
                  <a:pt x="325" y="16"/>
                </a:lnTo>
                <a:lnTo>
                  <a:pt x="325" y="35"/>
                </a:lnTo>
                <a:lnTo>
                  <a:pt x="333" y="59"/>
                </a:lnTo>
                <a:lnTo>
                  <a:pt x="342" y="74"/>
                </a:lnTo>
                <a:lnTo>
                  <a:pt x="365" y="71"/>
                </a:lnTo>
                <a:lnTo>
                  <a:pt x="402" y="45"/>
                </a:lnTo>
                <a:lnTo>
                  <a:pt x="412" y="39"/>
                </a:lnTo>
                <a:lnTo>
                  <a:pt x="428" y="49"/>
                </a:lnTo>
                <a:lnTo>
                  <a:pt x="462" y="49"/>
                </a:lnTo>
                <a:lnTo>
                  <a:pt x="482" y="66"/>
                </a:lnTo>
                <a:lnTo>
                  <a:pt x="491" y="95"/>
                </a:lnTo>
                <a:lnTo>
                  <a:pt x="523" y="131"/>
                </a:lnTo>
                <a:lnTo>
                  <a:pt x="551" y="144"/>
                </a:lnTo>
                <a:lnTo>
                  <a:pt x="574" y="150"/>
                </a:lnTo>
                <a:lnTo>
                  <a:pt x="597" y="142"/>
                </a:lnTo>
                <a:lnTo>
                  <a:pt x="625" y="127"/>
                </a:lnTo>
                <a:lnTo>
                  <a:pt x="663" y="116"/>
                </a:lnTo>
                <a:lnTo>
                  <a:pt x="711" y="111"/>
                </a:lnTo>
                <a:lnTo>
                  <a:pt x="751" y="122"/>
                </a:lnTo>
                <a:lnTo>
                  <a:pt x="790" y="150"/>
                </a:lnTo>
                <a:lnTo>
                  <a:pt x="801" y="159"/>
                </a:lnTo>
                <a:lnTo>
                  <a:pt x="813" y="241"/>
                </a:lnTo>
                <a:lnTo>
                  <a:pt x="834" y="332"/>
                </a:lnTo>
                <a:lnTo>
                  <a:pt x="821" y="369"/>
                </a:lnTo>
                <a:lnTo>
                  <a:pt x="788" y="423"/>
                </a:lnTo>
                <a:lnTo>
                  <a:pt x="761" y="503"/>
                </a:lnTo>
                <a:lnTo>
                  <a:pt x="741" y="566"/>
                </a:lnTo>
                <a:lnTo>
                  <a:pt x="748" y="611"/>
                </a:lnTo>
                <a:lnTo>
                  <a:pt x="763" y="659"/>
                </a:lnTo>
                <a:lnTo>
                  <a:pt x="799" y="731"/>
                </a:lnTo>
                <a:lnTo>
                  <a:pt x="803" y="778"/>
                </a:lnTo>
                <a:lnTo>
                  <a:pt x="796" y="764"/>
                </a:lnTo>
                <a:lnTo>
                  <a:pt x="777" y="752"/>
                </a:lnTo>
                <a:lnTo>
                  <a:pt x="764" y="753"/>
                </a:lnTo>
                <a:lnTo>
                  <a:pt x="755" y="768"/>
                </a:lnTo>
                <a:lnTo>
                  <a:pt x="749" y="771"/>
                </a:lnTo>
                <a:lnTo>
                  <a:pt x="719" y="770"/>
                </a:lnTo>
                <a:lnTo>
                  <a:pt x="675" y="759"/>
                </a:lnTo>
                <a:lnTo>
                  <a:pt x="637" y="754"/>
                </a:lnTo>
                <a:lnTo>
                  <a:pt x="490" y="757"/>
                </a:lnTo>
                <a:lnTo>
                  <a:pt x="410" y="773"/>
                </a:lnTo>
                <a:lnTo>
                  <a:pt x="374" y="785"/>
                </a:lnTo>
                <a:lnTo>
                  <a:pt x="308" y="808"/>
                </a:lnTo>
                <a:lnTo>
                  <a:pt x="199" y="858"/>
                </a:lnTo>
                <a:lnTo>
                  <a:pt x="155" y="884"/>
                </a:lnTo>
                <a:lnTo>
                  <a:pt x="139" y="884"/>
                </a:lnTo>
                <a:lnTo>
                  <a:pt x="135" y="881"/>
                </a:lnTo>
                <a:close/>
              </a:path>
            </a:pathLst>
          </a:custGeom>
          <a:solidFill>
            <a:schemeClr val="bg1">
              <a:lumMod val="85000"/>
            </a:schemeClr>
          </a:solid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5" name="Freeform 30" descr="40%">
            <a:extLst>
              <a:ext uri="{FF2B5EF4-FFF2-40B4-BE49-F238E27FC236}">
                <a16:creationId xmlns:a16="http://schemas.microsoft.com/office/drawing/2014/main" id="{4C06A2B0-6806-3C8E-CD9E-CD0B9246C87A}"/>
              </a:ext>
            </a:extLst>
          </p:cNvPr>
          <p:cNvSpPr>
            <a:spLocks/>
          </p:cNvSpPr>
          <p:nvPr/>
        </p:nvSpPr>
        <p:spPr bwMode="auto">
          <a:xfrm>
            <a:off x="7404448" y="5068288"/>
            <a:ext cx="334132" cy="971550"/>
          </a:xfrm>
          <a:custGeom>
            <a:avLst/>
            <a:gdLst>
              <a:gd name="T0" fmla="*/ 15 w 251"/>
              <a:gd name="T1" fmla="*/ 0 h 703"/>
              <a:gd name="T2" fmla="*/ 78 w 251"/>
              <a:gd name="T3" fmla="*/ 11 h 703"/>
              <a:gd name="T4" fmla="*/ 117 w 251"/>
              <a:gd name="T5" fmla="*/ 21 h 703"/>
              <a:gd name="T6" fmla="*/ 135 w 251"/>
              <a:gd name="T7" fmla="*/ 23 h 703"/>
              <a:gd name="T8" fmla="*/ 132 w 251"/>
              <a:gd name="T9" fmla="*/ 50 h 703"/>
              <a:gd name="T10" fmla="*/ 123 w 251"/>
              <a:gd name="T11" fmla="*/ 88 h 703"/>
              <a:gd name="T12" fmla="*/ 134 w 251"/>
              <a:gd name="T13" fmla="*/ 113 h 703"/>
              <a:gd name="T14" fmla="*/ 163 w 251"/>
              <a:gd name="T15" fmla="*/ 132 h 703"/>
              <a:gd name="T16" fmla="*/ 189 w 251"/>
              <a:gd name="T17" fmla="*/ 153 h 703"/>
              <a:gd name="T18" fmla="*/ 200 w 251"/>
              <a:gd name="T19" fmla="*/ 196 h 703"/>
              <a:gd name="T20" fmla="*/ 227 w 251"/>
              <a:gd name="T21" fmla="*/ 279 h 703"/>
              <a:gd name="T22" fmla="*/ 227 w 251"/>
              <a:gd name="T23" fmla="*/ 316 h 703"/>
              <a:gd name="T24" fmla="*/ 229 w 251"/>
              <a:gd name="T25" fmla="*/ 350 h 703"/>
              <a:gd name="T26" fmla="*/ 229 w 251"/>
              <a:gd name="T27" fmla="*/ 403 h 703"/>
              <a:gd name="T28" fmla="*/ 237 w 251"/>
              <a:gd name="T29" fmla="*/ 466 h 703"/>
              <a:gd name="T30" fmla="*/ 239 w 251"/>
              <a:gd name="T31" fmla="*/ 499 h 703"/>
              <a:gd name="T32" fmla="*/ 238 w 251"/>
              <a:gd name="T33" fmla="*/ 552 h 703"/>
              <a:gd name="T34" fmla="*/ 227 w 251"/>
              <a:gd name="T35" fmla="*/ 596 h 703"/>
              <a:gd name="T36" fmla="*/ 244 w 251"/>
              <a:gd name="T37" fmla="*/ 664 h 703"/>
              <a:gd name="T38" fmla="*/ 251 w 251"/>
              <a:gd name="T39" fmla="*/ 677 h 703"/>
              <a:gd name="T40" fmla="*/ 223 w 251"/>
              <a:gd name="T41" fmla="*/ 679 h 703"/>
              <a:gd name="T42" fmla="*/ 193 w 251"/>
              <a:gd name="T43" fmla="*/ 686 h 703"/>
              <a:gd name="T44" fmla="*/ 170 w 251"/>
              <a:gd name="T45" fmla="*/ 700 h 703"/>
              <a:gd name="T46" fmla="*/ 169 w 251"/>
              <a:gd name="T47" fmla="*/ 703 h 703"/>
              <a:gd name="T48" fmla="*/ 122 w 251"/>
              <a:gd name="T49" fmla="*/ 665 h 703"/>
              <a:gd name="T50" fmla="*/ 92 w 251"/>
              <a:gd name="T51" fmla="*/ 628 h 703"/>
              <a:gd name="T52" fmla="*/ 81 w 251"/>
              <a:gd name="T53" fmla="*/ 598 h 703"/>
              <a:gd name="T54" fmla="*/ 80 w 251"/>
              <a:gd name="T55" fmla="*/ 563 h 703"/>
              <a:gd name="T56" fmla="*/ 81 w 251"/>
              <a:gd name="T57" fmla="*/ 517 h 703"/>
              <a:gd name="T58" fmla="*/ 80 w 251"/>
              <a:gd name="T59" fmla="*/ 435 h 703"/>
              <a:gd name="T60" fmla="*/ 91 w 251"/>
              <a:gd name="T61" fmla="*/ 411 h 703"/>
              <a:gd name="T62" fmla="*/ 109 w 251"/>
              <a:gd name="T63" fmla="*/ 395 h 703"/>
              <a:gd name="T64" fmla="*/ 106 w 251"/>
              <a:gd name="T65" fmla="*/ 386 h 703"/>
              <a:gd name="T66" fmla="*/ 75 w 251"/>
              <a:gd name="T67" fmla="*/ 336 h 703"/>
              <a:gd name="T68" fmla="*/ 64 w 251"/>
              <a:gd name="T69" fmla="*/ 299 h 703"/>
              <a:gd name="T70" fmla="*/ 47 w 251"/>
              <a:gd name="T71" fmla="*/ 228 h 703"/>
              <a:gd name="T72" fmla="*/ 46 w 251"/>
              <a:gd name="T73" fmla="*/ 202 h 703"/>
              <a:gd name="T74" fmla="*/ 58 w 251"/>
              <a:gd name="T75" fmla="*/ 157 h 703"/>
              <a:gd name="T76" fmla="*/ 42 w 251"/>
              <a:gd name="T77" fmla="*/ 129 h 703"/>
              <a:gd name="T78" fmla="*/ 3 w 251"/>
              <a:gd name="T79" fmla="*/ 70 h 703"/>
              <a:gd name="T80" fmla="*/ 0 w 251"/>
              <a:gd name="T81" fmla="*/ 54 h 703"/>
              <a:gd name="T82" fmla="*/ 15 w 251"/>
              <a:gd name="T83" fmla="*/ 0 h 703"/>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51"/>
              <a:gd name="T127" fmla="*/ 0 h 703"/>
              <a:gd name="T128" fmla="*/ 251 w 251"/>
              <a:gd name="T129" fmla="*/ 703 h 703"/>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51" h="703">
                <a:moveTo>
                  <a:pt x="15" y="0"/>
                </a:moveTo>
                <a:lnTo>
                  <a:pt x="78" y="11"/>
                </a:lnTo>
                <a:lnTo>
                  <a:pt x="117" y="21"/>
                </a:lnTo>
                <a:lnTo>
                  <a:pt x="135" y="23"/>
                </a:lnTo>
                <a:lnTo>
                  <a:pt x="132" y="50"/>
                </a:lnTo>
                <a:lnTo>
                  <a:pt x="123" y="88"/>
                </a:lnTo>
                <a:lnTo>
                  <a:pt x="134" y="113"/>
                </a:lnTo>
                <a:lnTo>
                  <a:pt x="163" y="132"/>
                </a:lnTo>
                <a:lnTo>
                  <a:pt x="189" y="153"/>
                </a:lnTo>
                <a:lnTo>
                  <a:pt x="200" y="196"/>
                </a:lnTo>
                <a:lnTo>
                  <a:pt x="227" y="279"/>
                </a:lnTo>
                <a:lnTo>
                  <a:pt x="227" y="316"/>
                </a:lnTo>
                <a:lnTo>
                  <a:pt x="229" y="350"/>
                </a:lnTo>
                <a:lnTo>
                  <a:pt x="229" y="403"/>
                </a:lnTo>
                <a:lnTo>
                  <a:pt x="237" y="466"/>
                </a:lnTo>
                <a:lnTo>
                  <a:pt x="239" y="499"/>
                </a:lnTo>
                <a:lnTo>
                  <a:pt x="238" y="552"/>
                </a:lnTo>
                <a:lnTo>
                  <a:pt x="227" y="596"/>
                </a:lnTo>
                <a:lnTo>
                  <a:pt x="244" y="664"/>
                </a:lnTo>
                <a:lnTo>
                  <a:pt x="251" y="677"/>
                </a:lnTo>
                <a:lnTo>
                  <a:pt x="223" y="679"/>
                </a:lnTo>
                <a:lnTo>
                  <a:pt x="193" y="686"/>
                </a:lnTo>
                <a:lnTo>
                  <a:pt x="170" y="700"/>
                </a:lnTo>
                <a:lnTo>
                  <a:pt x="169" y="703"/>
                </a:lnTo>
                <a:lnTo>
                  <a:pt x="122" y="665"/>
                </a:lnTo>
                <a:lnTo>
                  <a:pt x="92" y="628"/>
                </a:lnTo>
                <a:lnTo>
                  <a:pt x="81" y="598"/>
                </a:lnTo>
                <a:lnTo>
                  <a:pt x="80" y="563"/>
                </a:lnTo>
                <a:lnTo>
                  <a:pt x="81" y="517"/>
                </a:lnTo>
                <a:lnTo>
                  <a:pt x="80" y="435"/>
                </a:lnTo>
                <a:lnTo>
                  <a:pt x="91" y="411"/>
                </a:lnTo>
                <a:lnTo>
                  <a:pt x="109" y="395"/>
                </a:lnTo>
                <a:lnTo>
                  <a:pt x="106" y="386"/>
                </a:lnTo>
                <a:lnTo>
                  <a:pt x="75" y="336"/>
                </a:lnTo>
                <a:lnTo>
                  <a:pt x="64" y="299"/>
                </a:lnTo>
                <a:lnTo>
                  <a:pt x="47" y="228"/>
                </a:lnTo>
                <a:lnTo>
                  <a:pt x="46" y="202"/>
                </a:lnTo>
                <a:lnTo>
                  <a:pt x="58" y="157"/>
                </a:lnTo>
                <a:lnTo>
                  <a:pt x="42" y="129"/>
                </a:lnTo>
                <a:lnTo>
                  <a:pt x="3" y="70"/>
                </a:lnTo>
                <a:lnTo>
                  <a:pt x="0" y="54"/>
                </a:lnTo>
                <a:lnTo>
                  <a:pt x="15" y="0"/>
                </a:lnTo>
                <a:close/>
              </a:path>
            </a:pathLst>
          </a:custGeom>
          <a:pattFill prst="pct40">
            <a:fgClr>
              <a:srgbClr val="FFCC00"/>
            </a:fgClr>
            <a:bgClr>
              <a:srgbClr val="FFFFFF"/>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6" name="Text Box 31">
            <a:extLst>
              <a:ext uri="{FF2B5EF4-FFF2-40B4-BE49-F238E27FC236}">
                <a16:creationId xmlns:a16="http://schemas.microsoft.com/office/drawing/2014/main" id="{955A4D1E-87A5-8DF4-5F3C-EB490A27E1B7}"/>
              </a:ext>
            </a:extLst>
          </p:cNvPr>
          <p:cNvSpPr txBox="1">
            <a:spLocks noChangeAspect="1" noChangeArrowheads="1"/>
          </p:cNvSpPr>
          <p:nvPr/>
        </p:nvSpPr>
        <p:spPr bwMode="auto">
          <a:xfrm>
            <a:off x="7347297" y="6039837"/>
            <a:ext cx="5715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TOGO</a:t>
            </a:r>
          </a:p>
        </p:txBody>
      </p:sp>
      <p:sp>
        <p:nvSpPr>
          <p:cNvPr id="27" name="Text Box 32">
            <a:extLst>
              <a:ext uri="{FF2B5EF4-FFF2-40B4-BE49-F238E27FC236}">
                <a16:creationId xmlns:a16="http://schemas.microsoft.com/office/drawing/2014/main" id="{B932CBA4-0232-941E-3323-11ECA82169B3}"/>
              </a:ext>
            </a:extLst>
          </p:cNvPr>
          <p:cNvSpPr txBox="1">
            <a:spLocks noChangeAspect="1" noChangeArrowheads="1"/>
          </p:cNvSpPr>
          <p:nvPr/>
        </p:nvSpPr>
        <p:spPr bwMode="auto">
          <a:xfrm>
            <a:off x="6677517" y="5884182"/>
            <a:ext cx="68580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GHANA</a:t>
            </a:r>
          </a:p>
        </p:txBody>
      </p:sp>
      <p:sp>
        <p:nvSpPr>
          <p:cNvPr id="28" name="Text Box 33">
            <a:extLst>
              <a:ext uri="{FF2B5EF4-FFF2-40B4-BE49-F238E27FC236}">
                <a16:creationId xmlns:a16="http://schemas.microsoft.com/office/drawing/2014/main" id="{54A9C1C1-9C32-4EC6-000B-38079D401E2A}"/>
              </a:ext>
            </a:extLst>
          </p:cNvPr>
          <p:cNvSpPr txBox="1">
            <a:spLocks noChangeAspect="1" noChangeArrowheads="1"/>
          </p:cNvSpPr>
          <p:nvPr/>
        </p:nvSpPr>
        <p:spPr bwMode="auto">
          <a:xfrm>
            <a:off x="5768529" y="6039838"/>
            <a:ext cx="1007269"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CÔTE</a:t>
            </a:r>
            <a:b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b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D’IVOIRE</a:t>
            </a:r>
          </a:p>
        </p:txBody>
      </p:sp>
      <p:sp>
        <p:nvSpPr>
          <p:cNvPr id="30" name="Text Box 35">
            <a:extLst>
              <a:ext uri="{FF2B5EF4-FFF2-40B4-BE49-F238E27FC236}">
                <a16:creationId xmlns:a16="http://schemas.microsoft.com/office/drawing/2014/main" id="{ED1C1EC1-2067-826B-5E26-0485D23FCD05}"/>
              </a:ext>
            </a:extLst>
          </p:cNvPr>
          <p:cNvSpPr txBox="1">
            <a:spLocks noChangeAspect="1" noChangeArrowheads="1"/>
          </p:cNvSpPr>
          <p:nvPr/>
        </p:nvSpPr>
        <p:spPr bwMode="auto">
          <a:xfrm>
            <a:off x="7575897" y="5867221"/>
            <a:ext cx="742950"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BENIN</a:t>
            </a:r>
          </a:p>
        </p:txBody>
      </p:sp>
      <p:sp>
        <p:nvSpPr>
          <p:cNvPr id="31" name="Freeform 12" descr="40%">
            <a:extLst>
              <a:ext uri="{FF2B5EF4-FFF2-40B4-BE49-F238E27FC236}">
                <a16:creationId xmlns:a16="http://schemas.microsoft.com/office/drawing/2014/main" id="{DF6A5913-72EA-3429-4B33-11D7B3720994}"/>
              </a:ext>
            </a:extLst>
          </p:cNvPr>
          <p:cNvSpPr>
            <a:spLocks/>
          </p:cNvSpPr>
          <p:nvPr/>
        </p:nvSpPr>
        <p:spPr bwMode="auto">
          <a:xfrm>
            <a:off x="5207743" y="1883465"/>
            <a:ext cx="2711054" cy="2815729"/>
          </a:xfrm>
          <a:custGeom>
            <a:avLst/>
            <a:gdLst>
              <a:gd name="T0" fmla="*/ 1074 w 2277"/>
              <a:gd name="T1" fmla="*/ 43 h 2186"/>
              <a:gd name="T2" fmla="*/ 1458 w 2277"/>
              <a:gd name="T3" fmla="*/ 328 h 2186"/>
              <a:gd name="T4" fmla="*/ 1684 w 2277"/>
              <a:gd name="T5" fmla="*/ 485 h 2186"/>
              <a:gd name="T6" fmla="*/ 1844 w 2277"/>
              <a:gd name="T7" fmla="*/ 627 h 2186"/>
              <a:gd name="T8" fmla="*/ 1943 w 2277"/>
              <a:gd name="T9" fmla="*/ 728 h 2186"/>
              <a:gd name="T10" fmla="*/ 2024 w 2277"/>
              <a:gd name="T11" fmla="*/ 747 h 2186"/>
              <a:gd name="T12" fmla="*/ 2113 w 2277"/>
              <a:gd name="T13" fmla="*/ 766 h 2186"/>
              <a:gd name="T14" fmla="*/ 2126 w 2277"/>
              <a:gd name="T15" fmla="*/ 870 h 2186"/>
              <a:gd name="T16" fmla="*/ 2275 w 2277"/>
              <a:gd name="T17" fmla="*/ 947 h 2186"/>
              <a:gd name="T18" fmla="*/ 2272 w 2277"/>
              <a:gd name="T19" fmla="*/ 1213 h 2186"/>
              <a:gd name="T20" fmla="*/ 2200 w 2277"/>
              <a:gd name="T21" fmla="*/ 1406 h 2186"/>
              <a:gd name="T22" fmla="*/ 2002 w 2277"/>
              <a:gd name="T23" fmla="*/ 1438 h 2186"/>
              <a:gd name="T24" fmla="*/ 1840 w 2277"/>
              <a:gd name="T25" fmla="*/ 1478 h 2186"/>
              <a:gd name="T26" fmla="*/ 1725 w 2277"/>
              <a:gd name="T27" fmla="*/ 1487 h 2186"/>
              <a:gd name="T28" fmla="*/ 1614 w 2277"/>
              <a:gd name="T29" fmla="*/ 1464 h 2186"/>
              <a:gd name="T30" fmla="*/ 1456 w 2277"/>
              <a:gd name="T31" fmla="*/ 1544 h 2186"/>
              <a:gd name="T32" fmla="*/ 1400 w 2277"/>
              <a:gd name="T33" fmla="*/ 1608 h 2186"/>
              <a:gd name="T34" fmla="*/ 1331 w 2277"/>
              <a:gd name="T35" fmla="*/ 1589 h 2186"/>
              <a:gd name="T36" fmla="*/ 1235 w 2277"/>
              <a:gd name="T37" fmla="*/ 1726 h 2186"/>
              <a:gd name="T38" fmla="*/ 1162 w 2277"/>
              <a:gd name="T39" fmla="*/ 1723 h 2186"/>
              <a:gd name="T40" fmla="*/ 1102 w 2277"/>
              <a:gd name="T41" fmla="*/ 1733 h 2186"/>
              <a:gd name="T42" fmla="*/ 1042 w 2277"/>
              <a:gd name="T43" fmla="*/ 1902 h 2186"/>
              <a:gd name="T44" fmla="*/ 963 w 2277"/>
              <a:gd name="T45" fmla="*/ 1931 h 2186"/>
              <a:gd name="T46" fmla="*/ 949 w 2277"/>
              <a:gd name="T47" fmla="*/ 2052 h 2186"/>
              <a:gd name="T48" fmla="*/ 919 w 2277"/>
              <a:gd name="T49" fmla="*/ 2141 h 2186"/>
              <a:gd name="T50" fmla="*/ 868 w 2277"/>
              <a:gd name="T51" fmla="*/ 2175 h 2186"/>
              <a:gd name="T52" fmla="*/ 828 w 2277"/>
              <a:gd name="T53" fmla="*/ 2139 h 2186"/>
              <a:gd name="T54" fmla="*/ 803 w 2277"/>
              <a:gd name="T55" fmla="*/ 2104 h 2186"/>
              <a:gd name="T56" fmla="*/ 730 w 2277"/>
              <a:gd name="T57" fmla="*/ 2172 h 2186"/>
              <a:gd name="T58" fmla="*/ 644 w 2277"/>
              <a:gd name="T59" fmla="*/ 2139 h 2186"/>
              <a:gd name="T60" fmla="*/ 555 w 2277"/>
              <a:gd name="T61" fmla="*/ 2119 h 2186"/>
              <a:gd name="T62" fmla="*/ 491 w 2277"/>
              <a:gd name="T63" fmla="*/ 1970 h 2186"/>
              <a:gd name="T64" fmla="*/ 456 w 2277"/>
              <a:gd name="T65" fmla="*/ 1866 h 2186"/>
              <a:gd name="T66" fmla="*/ 378 w 2277"/>
              <a:gd name="T67" fmla="*/ 1872 h 2186"/>
              <a:gd name="T68" fmla="*/ 297 w 2277"/>
              <a:gd name="T69" fmla="*/ 1899 h 2186"/>
              <a:gd name="T70" fmla="*/ 223 w 2277"/>
              <a:gd name="T71" fmla="*/ 1914 h 2186"/>
              <a:gd name="T72" fmla="*/ 120 w 2277"/>
              <a:gd name="T73" fmla="*/ 1867 h 2186"/>
              <a:gd name="T74" fmla="*/ 105 w 2277"/>
              <a:gd name="T75" fmla="*/ 1845 h 2186"/>
              <a:gd name="T76" fmla="*/ 84 w 2277"/>
              <a:gd name="T77" fmla="*/ 1733 h 2186"/>
              <a:gd name="T78" fmla="*/ 23 w 2277"/>
              <a:gd name="T79" fmla="*/ 1669 h 2186"/>
              <a:gd name="T80" fmla="*/ 3 w 2277"/>
              <a:gd name="T81" fmla="*/ 1534 h 2186"/>
              <a:gd name="T82" fmla="*/ 57 w 2277"/>
              <a:gd name="T83" fmla="*/ 1450 h 2186"/>
              <a:gd name="T84" fmla="*/ 108 w 2277"/>
              <a:gd name="T85" fmla="*/ 1393 h 2186"/>
              <a:gd name="T86" fmla="*/ 174 w 2277"/>
              <a:gd name="T87" fmla="*/ 1465 h 2186"/>
              <a:gd name="T88" fmla="*/ 205 w 2277"/>
              <a:gd name="T89" fmla="*/ 1434 h 2186"/>
              <a:gd name="T90" fmla="*/ 287 w 2277"/>
              <a:gd name="T91" fmla="*/ 1437 h 2186"/>
              <a:gd name="T92" fmla="*/ 400 w 2277"/>
              <a:gd name="T93" fmla="*/ 1416 h 2186"/>
              <a:gd name="T94" fmla="*/ 949 w 2277"/>
              <a:gd name="T95" fmla="*/ 1309 h 2186"/>
              <a:gd name="T96" fmla="*/ 880 w 2277"/>
              <a:gd name="T97" fmla="*/ 1005 h 2186"/>
              <a:gd name="T98" fmla="*/ 837 w 2277"/>
              <a:gd name="T99" fmla="*/ 610 h 2186"/>
              <a:gd name="T100" fmla="*/ 980 w 2277"/>
              <a:gd name="T101" fmla="*/ 10 h 218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77"/>
              <a:gd name="T154" fmla="*/ 0 h 2186"/>
              <a:gd name="T155" fmla="*/ 2277 w 2277"/>
              <a:gd name="T156" fmla="*/ 2186 h 218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77" h="2186">
                <a:moveTo>
                  <a:pt x="1012" y="0"/>
                </a:moveTo>
                <a:lnTo>
                  <a:pt x="1018" y="6"/>
                </a:lnTo>
                <a:lnTo>
                  <a:pt x="1074" y="43"/>
                </a:lnTo>
                <a:lnTo>
                  <a:pt x="1202" y="135"/>
                </a:lnTo>
                <a:lnTo>
                  <a:pt x="1253" y="174"/>
                </a:lnTo>
                <a:lnTo>
                  <a:pt x="1458" y="328"/>
                </a:lnTo>
                <a:lnTo>
                  <a:pt x="1578" y="413"/>
                </a:lnTo>
                <a:lnTo>
                  <a:pt x="1659" y="469"/>
                </a:lnTo>
                <a:lnTo>
                  <a:pt x="1684" y="485"/>
                </a:lnTo>
                <a:lnTo>
                  <a:pt x="1838" y="584"/>
                </a:lnTo>
                <a:lnTo>
                  <a:pt x="1850" y="601"/>
                </a:lnTo>
                <a:lnTo>
                  <a:pt x="1844" y="627"/>
                </a:lnTo>
                <a:lnTo>
                  <a:pt x="1850" y="640"/>
                </a:lnTo>
                <a:lnTo>
                  <a:pt x="1873" y="658"/>
                </a:lnTo>
                <a:lnTo>
                  <a:pt x="1943" y="728"/>
                </a:lnTo>
                <a:lnTo>
                  <a:pt x="1957" y="730"/>
                </a:lnTo>
                <a:lnTo>
                  <a:pt x="1986" y="709"/>
                </a:lnTo>
                <a:lnTo>
                  <a:pt x="2024" y="747"/>
                </a:lnTo>
                <a:lnTo>
                  <a:pt x="2046" y="758"/>
                </a:lnTo>
                <a:lnTo>
                  <a:pt x="2094" y="759"/>
                </a:lnTo>
                <a:lnTo>
                  <a:pt x="2113" y="766"/>
                </a:lnTo>
                <a:lnTo>
                  <a:pt x="2130" y="790"/>
                </a:lnTo>
                <a:lnTo>
                  <a:pt x="2137" y="824"/>
                </a:lnTo>
                <a:lnTo>
                  <a:pt x="2126" y="870"/>
                </a:lnTo>
                <a:lnTo>
                  <a:pt x="2135" y="907"/>
                </a:lnTo>
                <a:lnTo>
                  <a:pt x="2271" y="880"/>
                </a:lnTo>
                <a:lnTo>
                  <a:pt x="2275" y="947"/>
                </a:lnTo>
                <a:lnTo>
                  <a:pt x="2277" y="1092"/>
                </a:lnTo>
                <a:lnTo>
                  <a:pt x="2277" y="1155"/>
                </a:lnTo>
                <a:lnTo>
                  <a:pt x="2272" y="1213"/>
                </a:lnTo>
                <a:lnTo>
                  <a:pt x="2264" y="1273"/>
                </a:lnTo>
                <a:lnTo>
                  <a:pt x="2237" y="1354"/>
                </a:lnTo>
                <a:lnTo>
                  <a:pt x="2200" y="1406"/>
                </a:lnTo>
                <a:lnTo>
                  <a:pt x="2178" y="1423"/>
                </a:lnTo>
                <a:lnTo>
                  <a:pt x="2160" y="1432"/>
                </a:lnTo>
                <a:lnTo>
                  <a:pt x="2002" y="1438"/>
                </a:lnTo>
                <a:lnTo>
                  <a:pt x="1889" y="1445"/>
                </a:lnTo>
                <a:lnTo>
                  <a:pt x="1875" y="1450"/>
                </a:lnTo>
                <a:lnTo>
                  <a:pt x="1840" y="1478"/>
                </a:lnTo>
                <a:lnTo>
                  <a:pt x="1804" y="1495"/>
                </a:lnTo>
                <a:lnTo>
                  <a:pt x="1762" y="1492"/>
                </a:lnTo>
                <a:lnTo>
                  <a:pt x="1725" y="1487"/>
                </a:lnTo>
                <a:lnTo>
                  <a:pt x="1659" y="1475"/>
                </a:lnTo>
                <a:lnTo>
                  <a:pt x="1637" y="1472"/>
                </a:lnTo>
                <a:lnTo>
                  <a:pt x="1614" y="1464"/>
                </a:lnTo>
                <a:lnTo>
                  <a:pt x="1592" y="1468"/>
                </a:lnTo>
                <a:lnTo>
                  <a:pt x="1515" y="1515"/>
                </a:lnTo>
                <a:lnTo>
                  <a:pt x="1456" y="1544"/>
                </a:lnTo>
                <a:lnTo>
                  <a:pt x="1437" y="1559"/>
                </a:lnTo>
                <a:lnTo>
                  <a:pt x="1418" y="1610"/>
                </a:lnTo>
                <a:lnTo>
                  <a:pt x="1400" y="1608"/>
                </a:lnTo>
                <a:lnTo>
                  <a:pt x="1380" y="1597"/>
                </a:lnTo>
                <a:lnTo>
                  <a:pt x="1347" y="1583"/>
                </a:lnTo>
                <a:lnTo>
                  <a:pt x="1331" y="1589"/>
                </a:lnTo>
                <a:lnTo>
                  <a:pt x="1290" y="1630"/>
                </a:lnTo>
                <a:lnTo>
                  <a:pt x="1260" y="1673"/>
                </a:lnTo>
                <a:lnTo>
                  <a:pt x="1235" y="1726"/>
                </a:lnTo>
                <a:lnTo>
                  <a:pt x="1224" y="1741"/>
                </a:lnTo>
                <a:lnTo>
                  <a:pt x="1196" y="1747"/>
                </a:lnTo>
                <a:lnTo>
                  <a:pt x="1162" y="1723"/>
                </a:lnTo>
                <a:lnTo>
                  <a:pt x="1143" y="1705"/>
                </a:lnTo>
                <a:lnTo>
                  <a:pt x="1127" y="1709"/>
                </a:lnTo>
                <a:lnTo>
                  <a:pt x="1102" y="1733"/>
                </a:lnTo>
                <a:lnTo>
                  <a:pt x="1079" y="1812"/>
                </a:lnTo>
                <a:lnTo>
                  <a:pt x="1061" y="1879"/>
                </a:lnTo>
                <a:lnTo>
                  <a:pt x="1042" y="1902"/>
                </a:lnTo>
                <a:lnTo>
                  <a:pt x="1007" y="1920"/>
                </a:lnTo>
                <a:lnTo>
                  <a:pt x="980" y="1930"/>
                </a:lnTo>
                <a:lnTo>
                  <a:pt x="963" y="1931"/>
                </a:lnTo>
                <a:lnTo>
                  <a:pt x="955" y="1947"/>
                </a:lnTo>
                <a:lnTo>
                  <a:pt x="958" y="1996"/>
                </a:lnTo>
                <a:lnTo>
                  <a:pt x="949" y="2052"/>
                </a:lnTo>
                <a:lnTo>
                  <a:pt x="934" y="2110"/>
                </a:lnTo>
                <a:lnTo>
                  <a:pt x="923" y="2130"/>
                </a:lnTo>
                <a:lnTo>
                  <a:pt x="919" y="2141"/>
                </a:lnTo>
                <a:lnTo>
                  <a:pt x="915" y="2143"/>
                </a:lnTo>
                <a:lnTo>
                  <a:pt x="905" y="2149"/>
                </a:lnTo>
                <a:lnTo>
                  <a:pt x="868" y="2175"/>
                </a:lnTo>
                <a:lnTo>
                  <a:pt x="845" y="2178"/>
                </a:lnTo>
                <a:lnTo>
                  <a:pt x="836" y="2163"/>
                </a:lnTo>
                <a:lnTo>
                  <a:pt x="828" y="2139"/>
                </a:lnTo>
                <a:lnTo>
                  <a:pt x="828" y="2120"/>
                </a:lnTo>
                <a:lnTo>
                  <a:pt x="819" y="2106"/>
                </a:lnTo>
                <a:lnTo>
                  <a:pt x="803" y="2104"/>
                </a:lnTo>
                <a:lnTo>
                  <a:pt x="788" y="2112"/>
                </a:lnTo>
                <a:lnTo>
                  <a:pt x="753" y="2142"/>
                </a:lnTo>
                <a:lnTo>
                  <a:pt x="730" y="2172"/>
                </a:lnTo>
                <a:lnTo>
                  <a:pt x="708" y="2186"/>
                </a:lnTo>
                <a:lnTo>
                  <a:pt x="679" y="2158"/>
                </a:lnTo>
                <a:lnTo>
                  <a:pt x="644" y="2139"/>
                </a:lnTo>
                <a:lnTo>
                  <a:pt x="622" y="2142"/>
                </a:lnTo>
                <a:lnTo>
                  <a:pt x="589" y="2176"/>
                </a:lnTo>
                <a:lnTo>
                  <a:pt x="555" y="2119"/>
                </a:lnTo>
                <a:lnTo>
                  <a:pt x="542" y="2046"/>
                </a:lnTo>
                <a:lnTo>
                  <a:pt x="521" y="2001"/>
                </a:lnTo>
                <a:lnTo>
                  <a:pt x="491" y="1970"/>
                </a:lnTo>
                <a:lnTo>
                  <a:pt x="474" y="1942"/>
                </a:lnTo>
                <a:lnTo>
                  <a:pt x="457" y="1888"/>
                </a:lnTo>
                <a:lnTo>
                  <a:pt x="456" y="1866"/>
                </a:lnTo>
                <a:lnTo>
                  <a:pt x="441" y="1848"/>
                </a:lnTo>
                <a:lnTo>
                  <a:pt x="420" y="1845"/>
                </a:lnTo>
                <a:lnTo>
                  <a:pt x="378" y="1872"/>
                </a:lnTo>
                <a:lnTo>
                  <a:pt x="359" y="1893"/>
                </a:lnTo>
                <a:lnTo>
                  <a:pt x="332" y="1909"/>
                </a:lnTo>
                <a:lnTo>
                  <a:pt x="297" y="1899"/>
                </a:lnTo>
                <a:lnTo>
                  <a:pt x="274" y="1889"/>
                </a:lnTo>
                <a:lnTo>
                  <a:pt x="253" y="1888"/>
                </a:lnTo>
                <a:lnTo>
                  <a:pt x="223" y="1914"/>
                </a:lnTo>
                <a:lnTo>
                  <a:pt x="208" y="1930"/>
                </a:lnTo>
                <a:lnTo>
                  <a:pt x="175" y="1914"/>
                </a:lnTo>
                <a:lnTo>
                  <a:pt x="120" y="1867"/>
                </a:lnTo>
                <a:lnTo>
                  <a:pt x="108" y="1856"/>
                </a:lnTo>
                <a:lnTo>
                  <a:pt x="101" y="1854"/>
                </a:lnTo>
                <a:lnTo>
                  <a:pt x="105" y="1845"/>
                </a:lnTo>
                <a:lnTo>
                  <a:pt x="105" y="1809"/>
                </a:lnTo>
                <a:lnTo>
                  <a:pt x="100" y="1755"/>
                </a:lnTo>
                <a:lnTo>
                  <a:pt x="84" y="1733"/>
                </a:lnTo>
                <a:lnTo>
                  <a:pt x="49" y="1713"/>
                </a:lnTo>
                <a:lnTo>
                  <a:pt x="38" y="1700"/>
                </a:lnTo>
                <a:lnTo>
                  <a:pt x="23" y="1669"/>
                </a:lnTo>
                <a:lnTo>
                  <a:pt x="15" y="1627"/>
                </a:lnTo>
                <a:lnTo>
                  <a:pt x="0" y="1556"/>
                </a:lnTo>
                <a:lnTo>
                  <a:pt x="3" y="1534"/>
                </a:lnTo>
                <a:lnTo>
                  <a:pt x="34" y="1508"/>
                </a:lnTo>
                <a:lnTo>
                  <a:pt x="56" y="1490"/>
                </a:lnTo>
                <a:lnTo>
                  <a:pt x="57" y="1450"/>
                </a:lnTo>
                <a:lnTo>
                  <a:pt x="68" y="1414"/>
                </a:lnTo>
                <a:lnTo>
                  <a:pt x="84" y="1397"/>
                </a:lnTo>
                <a:lnTo>
                  <a:pt x="108" y="1393"/>
                </a:lnTo>
                <a:lnTo>
                  <a:pt x="125" y="1401"/>
                </a:lnTo>
                <a:lnTo>
                  <a:pt x="160" y="1455"/>
                </a:lnTo>
                <a:lnTo>
                  <a:pt x="174" y="1465"/>
                </a:lnTo>
                <a:lnTo>
                  <a:pt x="202" y="1470"/>
                </a:lnTo>
                <a:lnTo>
                  <a:pt x="209" y="1453"/>
                </a:lnTo>
                <a:lnTo>
                  <a:pt x="205" y="1434"/>
                </a:lnTo>
                <a:lnTo>
                  <a:pt x="209" y="1420"/>
                </a:lnTo>
                <a:lnTo>
                  <a:pt x="242" y="1429"/>
                </a:lnTo>
                <a:lnTo>
                  <a:pt x="287" y="1437"/>
                </a:lnTo>
                <a:lnTo>
                  <a:pt x="318" y="1440"/>
                </a:lnTo>
                <a:lnTo>
                  <a:pt x="341" y="1439"/>
                </a:lnTo>
                <a:lnTo>
                  <a:pt x="400" y="1416"/>
                </a:lnTo>
                <a:lnTo>
                  <a:pt x="523" y="1414"/>
                </a:lnTo>
                <a:lnTo>
                  <a:pt x="926" y="1414"/>
                </a:lnTo>
                <a:lnTo>
                  <a:pt x="949" y="1309"/>
                </a:lnTo>
                <a:lnTo>
                  <a:pt x="905" y="1258"/>
                </a:lnTo>
                <a:lnTo>
                  <a:pt x="892" y="1162"/>
                </a:lnTo>
                <a:lnTo>
                  <a:pt x="880" y="1005"/>
                </a:lnTo>
                <a:lnTo>
                  <a:pt x="860" y="823"/>
                </a:lnTo>
                <a:lnTo>
                  <a:pt x="849" y="707"/>
                </a:lnTo>
                <a:lnTo>
                  <a:pt x="837" y="610"/>
                </a:lnTo>
                <a:lnTo>
                  <a:pt x="781" y="70"/>
                </a:lnTo>
                <a:lnTo>
                  <a:pt x="778" y="16"/>
                </a:lnTo>
                <a:lnTo>
                  <a:pt x="980" y="10"/>
                </a:lnTo>
                <a:lnTo>
                  <a:pt x="1012" y="0"/>
                </a:lnTo>
                <a:close/>
              </a:path>
            </a:pathLst>
          </a:custGeom>
          <a:pattFill prst="pct40">
            <a:fgClr>
              <a:srgbClr val="CC0000"/>
            </a:fgClr>
            <a:bgClr>
              <a:srgbClr val="FFFFFF"/>
            </a:bgClr>
          </a:pattFill>
          <a:ln w="1588">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9" name="Rectangle 34">
            <a:extLst>
              <a:ext uri="{FF2B5EF4-FFF2-40B4-BE49-F238E27FC236}">
                <a16:creationId xmlns:a16="http://schemas.microsoft.com/office/drawing/2014/main" id="{9D35CF02-3B6B-D0BD-669D-77110592895B}"/>
              </a:ext>
            </a:extLst>
          </p:cNvPr>
          <p:cNvSpPr>
            <a:spLocks noChangeAspect="1" noChangeArrowheads="1"/>
          </p:cNvSpPr>
          <p:nvPr/>
        </p:nvSpPr>
        <p:spPr bwMode="auto">
          <a:xfrm>
            <a:off x="6383184" y="4551269"/>
            <a:ext cx="117852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BURKINA FASO</a:t>
            </a:r>
          </a:p>
        </p:txBody>
      </p:sp>
      <p:sp>
        <p:nvSpPr>
          <p:cNvPr id="32" name="Freeform 13" descr="40%">
            <a:extLst>
              <a:ext uri="{FF2B5EF4-FFF2-40B4-BE49-F238E27FC236}">
                <a16:creationId xmlns:a16="http://schemas.microsoft.com/office/drawing/2014/main" id="{056FC2E1-6507-13AD-7050-4348FA7E4AE9}"/>
              </a:ext>
            </a:extLst>
          </p:cNvPr>
          <p:cNvSpPr>
            <a:spLocks/>
          </p:cNvSpPr>
          <p:nvPr/>
        </p:nvSpPr>
        <p:spPr bwMode="auto">
          <a:xfrm>
            <a:off x="4176663" y="3725262"/>
            <a:ext cx="998935" cy="771525"/>
          </a:xfrm>
          <a:custGeom>
            <a:avLst/>
            <a:gdLst>
              <a:gd name="T0" fmla="*/ 376 w 839"/>
              <a:gd name="T1" fmla="*/ 600 h 648"/>
              <a:gd name="T2" fmla="*/ 279 w 839"/>
              <a:gd name="T3" fmla="*/ 626 h 648"/>
              <a:gd name="T4" fmla="*/ 201 w 839"/>
              <a:gd name="T5" fmla="*/ 637 h 648"/>
              <a:gd name="T6" fmla="*/ 120 w 839"/>
              <a:gd name="T7" fmla="*/ 648 h 648"/>
              <a:gd name="T8" fmla="*/ 103 w 839"/>
              <a:gd name="T9" fmla="*/ 633 h 648"/>
              <a:gd name="T10" fmla="*/ 99 w 839"/>
              <a:gd name="T11" fmla="*/ 581 h 648"/>
              <a:gd name="T12" fmla="*/ 91 w 839"/>
              <a:gd name="T13" fmla="*/ 532 h 648"/>
              <a:gd name="T14" fmla="*/ 198 w 839"/>
              <a:gd name="T15" fmla="*/ 530 h 648"/>
              <a:gd name="T16" fmla="*/ 207 w 839"/>
              <a:gd name="T17" fmla="*/ 502 h 648"/>
              <a:gd name="T18" fmla="*/ 241 w 839"/>
              <a:gd name="T19" fmla="*/ 497 h 648"/>
              <a:gd name="T20" fmla="*/ 274 w 839"/>
              <a:gd name="T21" fmla="*/ 498 h 648"/>
              <a:gd name="T22" fmla="*/ 283 w 839"/>
              <a:gd name="T23" fmla="*/ 474 h 648"/>
              <a:gd name="T24" fmla="*/ 296 w 839"/>
              <a:gd name="T25" fmla="*/ 469 h 648"/>
              <a:gd name="T26" fmla="*/ 320 w 839"/>
              <a:gd name="T27" fmla="*/ 486 h 648"/>
              <a:gd name="T28" fmla="*/ 346 w 839"/>
              <a:gd name="T29" fmla="*/ 500 h 648"/>
              <a:gd name="T30" fmla="*/ 368 w 839"/>
              <a:gd name="T31" fmla="*/ 501 h 648"/>
              <a:gd name="T32" fmla="*/ 396 w 839"/>
              <a:gd name="T33" fmla="*/ 519 h 648"/>
              <a:gd name="T34" fmla="*/ 435 w 839"/>
              <a:gd name="T35" fmla="*/ 512 h 648"/>
              <a:gd name="T36" fmla="*/ 468 w 839"/>
              <a:gd name="T37" fmla="*/ 505 h 648"/>
              <a:gd name="T38" fmla="*/ 477 w 839"/>
              <a:gd name="T39" fmla="*/ 489 h 648"/>
              <a:gd name="T40" fmla="*/ 454 w 839"/>
              <a:gd name="T41" fmla="*/ 471 h 648"/>
              <a:gd name="T42" fmla="*/ 423 w 839"/>
              <a:gd name="T43" fmla="*/ 478 h 648"/>
              <a:gd name="T44" fmla="*/ 401 w 839"/>
              <a:gd name="T45" fmla="*/ 488 h 648"/>
              <a:gd name="T46" fmla="*/ 381 w 839"/>
              <a:gd name="T47" fmla="*/ 465 h 648"/>
              <a:gd name="T48" fmla="*/ 360 w 839"/>
              <a:gd name="T49" fmla="*/ 456 h 648"/>
              <a:gd name="T50" fmla="*/ 339 w 839"/>
              <a:gd name="T51" fmla="*/ 457 h 648"/>
              <a:gd name="T52" fmla="*/ 322 w 839"/>
              <a:gd name="T53" fmla="*/ 437 h 648"/>
              <a:gd name="T54" fmla="*/ 300 w 839"/>
              <a:gd name="T55" fmla="*/ 434 h 648"/>
              <a:gd name="T56" fmla="*/ 269 w 839"/>
              <a:gd name="T57" fmla="*/ 439 h 648"/>
              <a:gd name="T58" fmla="*/ 246 w 839"/>
              <a:gd name="T59" fmla="*/ 449 h 648"/>
              <a:gd name="T60" fmla="*/ 136 w 839"/>
              <a:gd name="T61" fmla="*/ 469 h 648"/>
              <a:gd name="T62" fmla="*/ 134 w 839"/>
              <a:gd name="T63" fmla="*/ 447 h 648"/>
              <a:gd name="T64" fmla="*/ 106 w 839"/>
              <a:gd name="T65" fmla="*/ 419 h 648"/>
              <a:gd name="T66" fmla="*/ 79 w 839"/>
              <a:gd name="T67" fmla="*/ 355 h 648"/>
              <a:gd name="T68" fmla="*/ 30 w 839"/>
              <a:gd name="T69" fmla="*/ 303 h 648"/>
              <a:gd name="T70" fmla="*/ 34 w 839"/>
              <a:gd name="T71" fmla="*/ 269 h 648"/>
              <a:gd name="T72" fmla="*/ 116 w 839"/>
              <a:gd name="T73" fmla="*/ 156 h 648"/>
              <a:gd name="T74" fmla="*/ 143 w 839"/>
              <a:gd name="T75" fmla="*/ 48 h 648"/>
              <a:gd name="T76" fmla="*/ 289 w 839"/>
              <a:gd name="T77" fmla="*/ 8 h 648"/>
              <a:gd name="T78" fmla="*/ 401 w 839"/>
              <a:gd name="T79" fmla="*/ 2 h 648"/>
              <a:gd name="T80" fmla="*/ 482 w 839"/>
              <a:gd name="T81" fmla="*/ 51 h 648"/>
              <a:gd name="T82" fmla="*/ 559 w 839"/>
              <a:gd name="T83" fmla="*/ 75 h 648"/>
              <a:gd name="T84" fmla="*/ 588 w 839"/>
              <a:gd name="T85" fmla="*/ 97 h 648"/>
              <a:gd name="T86" fmla="*/ 639 w 839"/>
              <a:gd name="T87" fmla="*/ 191 h 648"/>
              <a:gd name="T88" fmla="*/ 768 w 839"/>
              <a:gd name="T89" fmla="*/ 290 h 648"/>
              <a:gd name="T90" fmla="*/ 734 w 839"/>
              <a:gd name="T91" fmla="*/ 338 h 648"/>
              <a:gd name="T92" fmla="*/ 757 w 839"/>
              <a:gd name="T93" fmla="*/ 451 h 648"/>
              <a:gd name="T94" fmla="*/ 783 w 839"/>
              <a:gd name="T95" fmla="*/ 495 h 648"/>
              <a:gd name="T96" fmla="*/ 834 w 839"/>
              <a:gd name="T97" fmla="*/ 537 h 648"/>
              <a:gd name="T98" fmla="*/ 839 w 839"/>
              <a:gd name="T99" fmla="*/ 627 h 648"/>
              <a:gd name="T100" fmla="*/ 826 w 839"/>
              <a:gd name="T101" fmla="*/ 633 h 648"/>
              <a:gd name="T102" fmla="*/ 724 w 839"/>
              <a:gd name="T103" fmla="*/ 644 h 648"/>
              <a:gd name="T104" fmla="*/ 648 w 839"/>
              <a:gd name="T105" fmla="*/ 625 h 648"/>
              <a:gd name="T106" fmla="*/ 519 w 839"/>
              <a:gd name="T107" fmla="*/ 603 h 64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839"/>
              <a:gd name="T163" fmla="*/ 0 h 648"/>
              <a:gd name="T164" fmla="*/ 839 w 839"/>
              <a:gd name="T165" fmla="*/ 648 h 64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839" h="648">
                <a:moveTo>
                  <a:pt x="519" y="603"/>
                </a:moveTo>
                <a:lnTo>
                  <a:pt x="376" y="600"/>
                </a:lnTo>
                <a:lnTo>
                  <a:pt x="311" y="601"/>
                </a:lnTo>
                <a:lnTo>
                  <a:pt x="279" y="626"/>
                </a:lnTo>
                <a:lnTo>
                  <a:pt x="247" y="638"/>
                </a:lnTo>
                <a:lnTo>
                  <a:pt x="201" y="637"/>
                </a:lnTo>
                <a:lnTo>
                  <a:pt x="149" y="640"/>
                </a:lnTo>
                <a:lnTo>
                  <a:pt x="120" y="648"/>
                </a:lnTo>
                <a:lnTo>
                  <a:pt x="103" y="633"/>
                </a:lnTo>
                <a:lnTo>
                  <a:pt x="92" y="608"/>
                </a:lnTo>
                <a:lnTo>
                  <a:pt x="99" y="581"/>
                </a:lnTo>
                <a:lnTo>
                  <a:pt x="92" y="544"/>
                </a:lnTo>
                <a:lnTo>
                  <a:pt x="91" y="532"/>
                </a:lnTo>
                <a:lnTo>
                  <a:pt x="91" y="529"/>
                </a:lnTo>
                <a:lnTo>
                  <a:pt x="198" y="530"/>
                </a:lnTo>
                <a:lnTo>
                  <a:pt x="198" y="502"/>
                </a:lnTo>
                <a:lnTo>
                  <a:pt x="207" y="502"/>
                </a:lnTo>
                <a:lnTo>
                  <a:pt x="228" y="501"/>
                </a:lnTo>
                <a:lnTo>
                  <a:pt x="241" y="497"/>
                </a:lnTo>
                <a:lnTo>
                  <a:pt x="256" y="500"/>
                </a:lnTo>
                <a:lnTo>
                  <a:pt x="274" y="498"/>
                </a:lnTo>
                <a:lnTo>
                  <a:pt x="282" y="491"/>
                </a:lnTo>
                <a:lnTo>
                  <a:pt x="283" y="474"/>
                </a:lnTo>
                <a:lnTo>
                  <a:pt x="287" y="470"/>
                </a:lnTo>
                <a:lnTo>
                  <a:pt x="296" y="469"/>
                </a:lnTo>
                <a:lnTo>
                  <a:pt x="306" y="478"/>
                </a:lnTo>
                <a:lnTo>
                  <a:pt x="320" y="486"/>
                </a:lnTo>
                <a:lnTo>
                  <a:pt x="343" y="494"/>
                </a:lnTo>
                <a:lnTo>
                  <a:pt x="346" y="500"/>
                </a:lnTo>
                <a:lnTo>
                  <a:pt x="355" y="503"/>
                </a:lnTo>
                <a:lnTo>
                  <a:pt x="368" y="501"/>
                </a:lnTo>
                <a:lnTo>
                  <a:pt x="385" y="508"/>
                </a:lnTo>
                <a:lnTo>
                  <a:pt x="396" y="519"/>
                </a:lnTo>
                <a:lnTo>
                  <a:pt x="423" y="519"/>
                </a:lnTo>
                <a:lnTo>
                  <a:pt x="435" y="512"/>
                </a:lnTo>
                <a:lnTo>
                  <a:pt x="451" y="505"/>
                </a:lnTo>
                <a:lnTo>
                  <a:pt x="468" y="505"/>
                </a:lnTo>
                <a:lnTo>
                  <a:pt x="476" y="498"/>
                </a:lnTo>
                <a:lnTo>
                  <a:pt x="477" y="489"/>
                </a:lnTo>
                <a:lnTo>
                  <a:pt x="466" y="475"/>
                </a:lnTo>
                <a:lnTo>
                  <a:pt x="454" y="471"/>
                </a:lnTo>
                <a:lnTo>
                  <a:pt x="442" y="473"/>
                </a:lnTo>
                <a:lnTo>
                  <a:pt x="423" y="478"/>
                </a:lnTo>
                <a:lnTo>
                  <a:pt x="417" y="484"/>
                </a:lnTo>
                <a:lnTo>
                  <a:pt x="401" y="488"/>
                </a:lnTo>
                <a:lnTo>
                  <a:pt x="384" y="476"/>
                </a:lnTo>
                <a:lnTo>
                  <a:pt x="381" y="465"/>
                </a:lnTo>
                <a:lnTo>
                  <a:pt x="370" y="457"/>
                </a:lnTo>
                <a:lnTo>
                  <a:pt x="360" y="456"/>
                </a:lnTo>
                <a:lnTo>
                  <a:pt x="347" y="465"/>
                </a:lnTo>
                <a:lnTo>
                  <a:pt x="339" y="457"/>
                </a:lnTo>
                <a:lnTo>
                  <a:pt x="332" y="444"/>
                </a:lnTo>
                <a:lnTo>
                  <a:pt x="322" y="437"/>
                </a:lnTo>
                <a:lnTo>
                  <a:pt x="310" y="439"/>
                </a:lnTo>
                <a:lnTo>
                  <a:pt x="300" y="434"/>
                </a:lnTo>
                <a:lnTo>
                  <a:pt x="275" y="446"/>
                </a:lnTo>
                <a:lnTo>
                  <a:pt x="269" y="439"/>
                </a:lnTo>
                <a:lnTo>
                  <a:pt x="258" y="442"/>
                </a:lnTo>
                <a:lnTo>
                  <a:pt x="246" y="449"/>
                </a:lnTo>
                <a:lnTo>
                  <a:pt x="241" y="469"/>
                </a:lnTo>
                <a:lnTo>
                  <a:pt x="136" y="469"/>
                </a:lnTo>
                <a:lnTo>
                  <a:pt x="136" y="464"/>
                </a:lnTo>
                <a:lnTo>
                  <a:pt x="134" y="447"/>
                </a:lnTo>
                <a:lnTo>
                  <a:pt x="110" y="429"/>
                </a:lnTo>
                <a:lnTo>
                  <a:pt x="106" y="419"/>
                </a:lnTo>
                <a:lnTo>
                  <a:pt x="103" y="396"/>
                </a:lnTo>
                <a:lnTo>
                  <a:pt x="79" y="355"/>
                </a:lnTo>
                <a:lnTo>
                  <a:pt x="53" y="323"/>
                </a:lnTo>
                <a:lnTo>
                  <a:pt x="30" y="303"/>
                </a:lnTo>
                <a:lnTo>
                  <a:pt x="0" y="291"/>
                </a:lnTo>
                <a:lnTo>
                  <a:pt x="34" y="269"/>
                </a:lnTo>
                <a:lnTo>
                  <a:pt x="79" y="221"/>
                </a:lnTo>
                <a:lnTo>
                  <a:pt x="116" y="156"/>
                </a:lnTo>
                <a:lnTo>
                  <a:pt x="137" y="102"/>
                </a:lnTo>
                <a:lnTo>
                  <a:pt x="143" y="48"/>
                </a:lnTo>
                <a:lnTo>
                  <a:pt x="175" y="21"/>
                </a:lnTo>
                <a:lnTo>
                  <a:pt x="289" y="8"/>
                </a:lnTo>
                <a:lnTo>
                  <a:pt x="365" y="0"/>
                </a:lnTo>
                <a:lnTo>
                  <a:pt x="401" y="2"/>
                </a:lnTo>
                <a:lnTo>
                  <a:pt x="438" y="15"/>
                </a:lnTo>
                <a:lnTo>
                  <a:pt x="482" y="51"/>
                </a:lnTo>
                <a:lnTo>
                  <a:pt x="522" y="72"/>
                </a:lnTo>
                <a:lnTo>
                  <a:pt x="559" y="75"/>
                </a:lnTo>
                <a:lnTo>
                  <a:pt x="577" y="85"/>
                </a:lnTo>
                <a:lnTo>
                  <a:pt x="588" y="97"/>
                </a:lnTo>
                <a:lnTo>
                  <a:pt x="605" y="140"/>
                </a:lnTo>
                <a:lnTo>
                  <a:pt x="639" y="191"/>
                </a:lnTo>
                <a:lnTo>
                  <a:pt x="680" y="230"/>
                </a:lnTo>
                <a:lnTo>
                  <a:pt x="768" y="290"/>
                </a:lnTo>
                <a:lnTo>
                  <a:pt x="737" y="316"/>
                </a:lnTo>
                <a:lnTo>
                  <a:pt x="734" y="338"/>
                </a:lnTo>
                <a:lnTo>
                  <a:pt x="749" y="409"/>
                </a:lnTo>
                <a:lnTo>
                  <a:pt x="757" y="451"/>
                </a:lnTo>
                <a:lnTo>
                  <a:pt x="772" y="482"/>
                </a:lnTo>
                <a:lnTo>
                  <a:pt x="783" y="495"/>
                </a:lnTo>
                <a:lnTo>
                  <a:pt x="818" y="515"/>
                </a:lnTo>
                <a:lnTo>
                  <a:pt x="834" y="537"/>
                </a:lnTo>
                <a:lnTo>
                  <a:pt x="839" y="591"/>
                </a:lnTo>
                <a:lnTo>
                  <a:pt x="839" y="627"/>
                </a:lnTo>
                <a:lnTo>
                  <a:pt x="835" y="636"/>
                </a:lnTo>
                <a:lnTo>
                  <a:pt x="826" y="633"/>
                </a:lnTo>
                <a:lnTo>
                  <a:pt x="766" y="639"/>
                </a:lnTo>
                <a:lnTo>
                  <a:pt x="724" y="644"/>
                </a:lnTo>
                <a:lnTo>
                  <a:pt x="680" y="639"/>
                </a:lnTo>
                <a:lnTo>
                  <a:pt x="648" y="625"/>
                </a:lnTo>
                <a:lnTo>
                  <a:pt x="598" y="604"/>
                </a:lnTo>
                <a:lnTo>
                  <a:pt x="519" y="603"/>
                </a:lnTo>
                <a:close/>
              </a:path>
            </a:pathLst>
          </a:custGeom>
          <a:pattFill prst="pct5">
            <a:fgClr>
              <a:srgbClr val="CC0000"/>
            </a:fgClr>
            <a:bgClr>
              <a:schemeClr val="accent6">
                <a:lumMod val="20000"/>
                <a:lumOff val="80000"/>
              </a:schemeClr>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3" name="Freeform 9" descr="50%">
            <a:extLst>
              <a:ext uri="{FF2B5EF4-FFF2-40B4-BE49-F238E27FC236}">
                <a16:creationId xmlns:a16="http://schemas.microsoft.com/office/drawing/2014/main" id="{2B6217D4-20F4-DDC4-6533-CE4CDC6393FD}"/>
              </a:ext>
            </a:extLst>
          </p:cNvPr>
          <p:cNvSpPr>
            <a:spLocks/>
          </p:cNvSpPr>
          <p:nvPr/>
        </p:nvSpPr>
        <p:spPr bwMode="auto">
          <a:xfrm>
            <a:off x="3575397" y="4239612"/>
            <a:ext cx="628650" cy="142875"/>
          </a:xfrm>
          <a:custGeom>
            <a:avLst/>
            <a:gdLst>
              <a:gd name="T0" fmla="*/ 2147483647 w 386"/>
              <a:gd name="T1" fmla="*/ 2147483647 h 96"/>
              <a:gd name="T2" fmla="*/ 2147483647 w 386"/>
              <a:gd name="T3" fmla="*/ 2147483647 h 96"/>
              <a:gd name="T4" fmla="*/ 2147483647 w 386"/>
              <a:gd name="T5" fmla="*/ 2147483647 h 96"/>
              <a:gd name="T6" fmla="*/ 2147483647 w 386"/>
              <a:gd name="T7" fmla="*/ 2147483647 h 96"/>
              <a:gd name="T8" fmla="*/ 2147483647 w 386"/>
              <a:gd name="T9" fmla="*/ 2147483647 h 96"/>
              <a:gd name="T10" fmla="*/ 2147483647 w 386"/>
              <a:gd name="T11" fmla="*/ 2147483647 h 96"/>
              <a:gd name="T12" fmla="*/ 2147483647 w 386"/>
              <a:gd name="T13" fmla="*/ 0 h 96"/>
              <a:gd name="T14" fmla="*/ 2147483647 w 386"/>
              <a:gd name="T15" fmla="*/ 2147483647 h 96"/>
              <a:gd name="T16" fmla="*/ 2147483647 w 386"/>
              <a:gd name="T17" fmla="*/ 2147483647 h 96"/>
              <a:gd name="T18" fmla="*/ 2147483647 w 386"/>
              <a:gd name="T19" fmla="*/ 2147483647 h 96"/>
              <a:gd name="T20" fmla="*/ 2147483647 w 386"/>
              <a:gd name="T21" fmla="*/ 2147483647 h 96"/>
              <a:gd name="T22" fmla="*/ 2147483647 w 386"/>
              <a:gd name="T23" fmla="*/ 2147483647 h 96"/>
              <a:gd name="T24" fmla="*/ 2147483647 w 386"/>
              <a:gd name="T25" fmla="*/ 2147483647 h 96"/>
              <a:gd name="T26" fmla="*/ 2147483647 w 386"/>
              <a:gd name="T27" fmla="*/ 2147483647 h 96"/>
              <a:gd name="T28" fmla="*/ 2147483647 w 386"/>
              <a:gd name="T29" fmla="*/ 2147483647 h 96"/>
              <a:gd name="T30" fmla="*/ 2147483647 w 386"/>
              <a:gd name="T31" fmla="*/ 2147483647 h 96"/>
              <a:gd name="T32" fmla="*/ 2147483647 w 386"/>
              <a:gd name="T33" fmla="*/ 2147483647 h 96"/>
              <a:gd name="T34" fmla="*/ 2147483647 w 386"/>
              <a:gd name="T35" fmla="*/ 2147483647 h 96"/>
              <a:gd name="T36" fmla="*/ 2147483647 w 386"/>
              <a:gd name="T37" fmla="*/ 2147483647 h 96"/>
              <a:gd name="T38" fmla="*/ 2147483647 w 386"/>
              <a:gd name="T39" fmla="*/ 2147483647 h 96"/>
              <a:gd name="T40" fmla="*/ 2147483647 w 386"/>
              <a:gd name="T41" fmla="*/ 2147483647 h 96"/>
              <a:gd name="T42" fmla="*/ 2147483647 w 386"/>
              <a:gd name="T43" fmla="*/ 2147483647 h 96"/>
              <a:gd name="T44" fmla="*/ 2147483647 w 386"/>
              <a:gd name="T45" fmla="*/ 2147483647 h 96"/>
              <a:gd name="T46" fmla="*/ 2147483647 w 386"/>
              <a:gd name="T47" fmla="*/ 2147483647 h 96"/>
              <a:gd name="T48" fmla="*/ 2147483647 w 386"/>
              <a:gd name="T49" fmla="*/ 2147483647 h 96"/>
              <a:gd name="T50" fmla="*/ 2147483647 w 386"/>
              <a:gd name="T51" fmla="*/ 2147483647 h 96"/>
              <a:gd name="T52" fmla="*/ 2147483647 w 386"/>
              <a:gd name="T53" fmla="*/ 2147483647 h 96"/>
              <a:gd name="T54" fmla="*/ 2147483647 w 386"/>
              <a:gd name="T55" fmla="*/ 2147483647 h 96"/>
              <a:gd name="T56" fmla="*/ 2147483647 w 386"/>
              <a:gd name="T57" fmla="*/ 2147483647 h 96"/>
              <a:gd name="T58" fmla="*/ 2147483647 w 386"/>
              <a:gd name="T59" fmla="*/ 2147483647 h 96"/>
              <a:gd name="T60" fmla="*/ 2147483647 w 386"/>
              <a:gd name="T61" fmla="*/ 2147483647 h 96"/>
              <a:gd name="T62" fmla="*/ 2147483647 w 386"/>
              <a:gd name="T63" fmla="*/ 2147483647 h 96"/>
              <a:gd name="T64" fmla="*/ 2147483647 w 386"/>
              <a:gd name="T65" fmla="*/ 2147483647 h 96"/>
              <a:gd name="T66" fmla="*/ 2147483647 w 386"/>
              <a:gd name="T67" fmla="*/ 2147483647 h 96"/>
              <a:gd name="T68" fmla="*/ 2147483647 w 386"/>
              <a:gd name="T69" fmla="*/ 2147483647 h 96"/>
              <a:gd name="T70" fmla="*/ 2147483647 w 386"/>
              <a:gd name="T71" fmla="*/ 2147483647 h 96"/>
              <a:gd name="T72" fmla="*/ 2147483647 w 386"/>
              <a:gd name="T73" fmla="*/ 2147483647 h 96"/>
              <a:gd name="T74" fmla="*/ 2147483647 w 386"/>
              <a:gd name="T75" fmla="*/ 2147483647 h 96"/>
              <a:gd name="T76" fmla="*/ 2147483647 w 386"/>
              <a:gd name="T77" fmla="*/ 2147483647 h 96"/>
              <a:gd name="T78" fmla="*/ 2147483647 w 386"/>
              <a:gd name="T79" fmla="*/ 2147483647 h 96"/>
              <a:gd name="T80" fmla="*/ 2147483647 w 386"/>
              <a:gd name="T81" fmla="*/ 2147483647 h 96"/>
              <a:gd name="T82" fmla="*/ 2147483647 w 386"/>
              <a:gd name="T83" fmla="*/ 2147483647 h 96"/>
              <a:gd name="T84" fmla="*/ 2147483647 w 386"/>
              <a:gd name="T85" fmla="*/ 2147483647 h 96"/>
              <a:gd name="T86" fmla="*/ 2147483647 w 386"/>
              <a:gd name="T87" fmla="*/ 2147483647 h 96"/>
              <a:gd name="T88" fmla="*/ 2147483647 w 386"/>
              <a:gd name="T89" fmla="*/ 2147483647 h 96"/>
              <a:gd name="T90" fmla="*/ 2147483647 w 386"/>
              <a:gd name="T91" fmla="*/ 2147483647 h 96"/>
              <a:gd name="T92" fmla="*/ 2147483647 w 386"/>
              <a:gd name="T93" fmla="*/ 2147483647 h 96"/>
              <a:gd name="T94" fmla="*/ 0 w 386"/>
              <a:gd name="T95" fmla="*/ 2147483647 h 96"/>
              <a:gd name="T96" fmla="*/ 2147483647 w 386"/>
              <a:gd name="T97" fmla="*/ 2147483647 h 96"/>
              <a:gd name="T98" fmla="*/ 2147483647 w 386"/>
              <a:gd name="T99" fmla="*/ 2147483647 h 96"/>
              <a:gd name="T100" fmla="*/ 2147483647 w 386"/>
              <a:gd name="T101" fmla="*/ 2147483647 h 96"/>
              <a:gd name="T102" fmla="*/ 2147483647 w 386"/>
              <a:gd name="T103" fmla="*/ 2147483647 h 96"/>
              <a:gd name="T104" fmla="*/ 2147483647 w 386"/>
              <a:gd name="T105" fmla="*/ 2147483647 h 9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386"/>
              <a:gd name="T160" fmla="*/ 0 h 96"/>
              <a:gd name="T161" fmla="*/ 386 w 386"/>
              <a:gd name="T162" fmla="*/ 96 h 9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386" h="96">
                <a:moveTo>
                  <a:pt x="45" y="35"/>
                </a:moveTo>
                <a:lnTo>
                  <a:pt x="150" y="35"/>
                </a:lnTo>
                <a:lnTo>
                  <a:pt x="155" y="15"/>
                </a:lnTo>
                <a:lnTo>
                  <a:pt x="167" y="8"/>
                </a:lnTo>
                <a:lnTo>
                  <a:pt x="178" y="5"/>
                </a:lnTo>
                <a:lnTo>
                  <a:pt x="184" y="12"/>
                </a:lnTo>
                <a:lnTo>
                  <a:pt x="209" y="0"/>
                </a:lnTo>
                <a:lnTo>
                  <a:pt x="219" y="5"/>
                </a:lnTo>
                <a:lnTo>
                  <a:pt x="231" y="3"/>
                </a:lnTo>
                <a:lnTo>
                  <a:pt x="241" y="10"/>
                </a:lnTo>
                <a:lnTo>
                  <a:pt x="248" y="23"/>
                </a:lnTo>
                <a:lnTo>
                  <a:pt x="256" y="31"/>
                </a:lnTo>
                <a:lnTo>
                  <a:pt x="269" y="22"/>
                </a:lnTo>
                <a:lnTo>
                  <a:pt x="279" y="23"/>
                </a:lnTo>
                <a:lnTo>
                  <a:pt x="290" y="31"/>
                </a:lnTo>
                <a:lnTo>
                  <a:pt x="293" y="42"/>
                </a:lnTo>
                <a:lnTo>
                  <a:pt x="310" y="54"/>
                </a:lnTo>
                <a:lnTo>
                  <a:pt x="326" y="50"/>
                </a:lnTo>
                <a:lnTo>
                  <a:pt x="332" y="44"/>
                </a:lnTo>
                <a:lnTo>
                  <a:pt x="351" y="39"/>
                </a:lnTo>
                <a:lnTo>
                  <a:pt x="363" y="37"/>
                </a:lnTo>
                <a:lnTo>
                  <a:pt x="375" y="41"/>
                </a:lnTo>
                <a:lnTo>
                  <a:pt x="386" y="55"/>
                </a:lnTo>
                <a:lnTo>
                  <a:pt x="385" y="64"/>
                </a:lnTo>
                <a:lnTo>
                  <a:pt x="377" y="71"/>
                </a:lnTo>
                <a:lnTo>
                  <a:pt x="360" y="71"/>
                </a:lnTo>
                <a:lnTo>
                  <a:pt x="344" y="78"/>
                </a:lnTo>
                <a:lnTo>
                  <a:pt x="332" y="85"/>
                </a:lnTo>
                <a:lnTo>
                  <a:pt x="305" y="85"/>
                </a:lnTo>
                <a:lnTo>
                  <a:pt x="294" y="74"/>
                </a:lnTo>
                <a:lnTo>
                  <a:pt x="277" y="67"/>
                </a:lnTo>
                <a:lnTo>
                  <a:pt x="264" y="69"/>
                </a:lnTo>
                <a:lnTo>
                  <a:pt x="255" y="66"/>
                </a:lnTo>
                <a:lnTo>
                  <a:pt x="252" y="60"/>
                </a:lnTo>
                <a:lnTo>
                  <a:pt x="229" y="52"/>
                </a:lnTo>
                <a:lnTo>
                  <a:pt x="215" y="44"/>
                </a:lnTo>
                <a:lnTo>
                  <a:pt x="205" y="35"/>
                </a:lnTo>
                <a:lnTo>
                  <a:pt x="196" y="36"/>
                </a:lnTo>
                <a:lnTo>
                  <a:pt x="192" y="40"/>
                </a:lnTo>
                <a:lnTo>
                  <a:pt x="191" y="57"/>
                </a:lnTo>
                <a:lnTo>
                  <a:pt x="183" y="64"/>
                </a:lnTo>
                <a:lnTo>
                  <a:pt x="165" y="66"/>
                </a:lnTo>
                <a:lnTo>
                  <a:pt x="150" y="63"/>
                </a:lnTo>
                <a:lnTo>
                  <a:pt x="137" y="67"/>
                </a:lnTo>
                <a:lnTo>
                  <a:pt x="116" y="68"/>
                </a:lnTo>
                <a:lnTo>
                  <a:pt x="107" y="68"/>
                </a:lnTo>
                <a:lnTo>
                  <a:pt x="107" y="96"/>
                </a:lnTo>
                <a:lnTo>
                  <a:pt x="0" y="95"/>
                </a:lnTo>
                <a:lnTo>
                  <a:pt x="1" y="65"/>
                </a:lnTo>
                <a:lnTo>
                  <a:pt x="13" y="52"/>
                </a:lnTo>
                <a:lnTo>
                  <a:pt x="40" y="48"/>
                </a:lnTo>
                <a:lnTo>
                  <a:pt x="46" y="38"/>
                </a:lnTo>
                <a:lnTo>
                  <a:pt x="45" y="35"/>
                </a:lnTo>
                <a:close/>
              </a:path>
            </a:pathLst>
          </a:custGeom>
          <a:pattFill prst="pct50">
            <a:fgClr>
              <a:srgbClr val="CC0000"/>
            </a:fgClr>
            <a:bgClr>
              <a:srgbClr val="FFFFFF"/>
            </a:bgClr>
          </a:pattFill>
          <a:ln w="1651">
            <a:solidFill>
              <a:srgbClr val="80808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4" name="Text Box 18">
            <a:extLst>
              <a:ext uri="{FF2B5EF4-FFF2-40B4-BE49-F238E27FC236}">
                <a16:creationId xmlns:a16="http://schemas.microsoft.com/office/drawing/2014/main" id="{133D17D6-68C7-AD3E-215A-DB47D1A4AE87}"/>
              </a:ext>
            </a:extLst>
          </p:cNvPr>
          <p:cNvSpPr txBox="1">
            <a:spLocks noChangeAspect="1" noChangeArrowheads="1"/>
          </p:cNvSpPr>
          <p:nvPr/>
        </p:nvSpPr>
        <p:spPr bwMode="auto">
          <a:xfrm>
            <a:off x="6511684" y="2852526"/>
            <a:ext cx="74890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MALI</a:t>
            </a:r>
            <a:endParaRPr kumimoji="0" lang="en-GB" sz="1050" b="1" i="1"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p:txBody>
      </p:sp>
      <p:sp>
        <p:nvSpPr>
          <p:cNvPr id="35" name="Text Box 14">
            <a:extLst>
              <a:ext uri="{FF2B5EF4-FFF2-40B4-BE49-F238E27FC236}">
                <a16:creationId xmlns:a16="http://schemas.microsoft.com/office/drawing/2014/main" id="{87BC479E-DBD1-3568-0CC6-A702FE57736E}"/>
              </a:ext>
            </a:extLst>
          </p:cNvPr>
          <p:cNvSpPr txBox="1">
            <a:spLocks noChangeAspect="1" noChangeArrowheads="1"/>
          </p:cNvSpPr>
          <p:nvPr/>
        </p:nvSpPr>
        <p:spPr bwMode="auto">
          <a:xfrm>
            <a:off x="4341581" y="4269300"/>
            <a:ext cx="86320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SENEGAL</a:t>
            </a:r>
          </a:p>
        </p:txBody>
      </p:sp>
      <p:sp>
        <p:nvSpPr>
          <p:cNvPr id="66" name="Rectangle 2">
            <a:extLst>
              <a:ext uri="{FF2B5EF4-FFF2-40B4-BE49-F238E27FC236}">
                <a16:creationId xmlns:a16="http://schemas.microsoft.com/office/drawing/2014/main" id="{6B8A48BE-6BC9-CA49-1797-2E68DF1F6105}"/>
              </a:ext>
            </a:extLst>
          </p:cNvPr>
          <p:cNvSpPr txBox="1">
            <a:spLocks noChangeArrowheads="1"/>
          </p:cNvSpPr>
          <p:nvPr/>
        </p:nvSpPr>
        <p:spPr bwMode="auto">
          <a:xfrm>
            <a:off x="57681" y="5687181"/>
            <a:ext cx="3456384" cy="744637"/>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dist="50800" algn="ctr" rotWithShape="0">
              <a:srgbClr val="EAEAEA">
                <a:alpha val="50000"/>
              </a:srgbClr>
            </a:outerShdw>
          </a:effec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800" b="1">
                <a:solidFill>
                  <a:srgbClr val="669900"/>
                </a:solidFill>
                <a:latin typeface="+mj-lt"/>
                <a:ea typeface="+mj-ea"/>
                <a:cs typeface="+mj-cs"/>
              </a:defRPr>
            </a:lvl1pPr>
            <a:lvl2pPr algn="ctr" rtl="0" eaLnBrk="0" fontAlgn="base" hangingPunct="0">
              <a:spcBef>
                <a:spcPct val="0"/>
              </a:spcBef>
              <a:spcAft>
                <a:spcPct val="0"/>
              </a:spcAft>
              <a:defRPr sz="2800" b="1">
                <a:solidFill>
                  <a:srgbClr val="669900"/>
                </a:solidFill>
                <a:latin typeface="Tahoma" pitchFamily="34" charset="0"/>
              </a:defRPr>
            </a:lvl2pPr>
            <a:lvl3pPr algn="ctr" rtl="0" eaLnBrk="0" fontAlgn="base" hangingPunct="0">
              <a:spcBef>
                <a:spcPct val="0"/>
              </a:spcBef>
              <a:spcAft>
                <a:spcPct val="0"/>
              </a:spcAft>
              <a:defRPr sz="2800" b="1">
                <a:solidFill>
                  <a:srgbClr val="669900"/>
                </a:solidFill>
                <a:latin typeface="Tahoma" pitchFamily="34" charset="0"/>
              </a:defRPr>
            </a:lvl3pPr>
            <a:lvl4pPr algn="ctr" rtl="0" eaLnBrk="0" fontAlgn="base" hangingPunct="0">
              <a:spcBef>
                <a:spcPct val="0"/>
              </a:spcBef>
              <a:spcAft>
                <a:spcPct val="0"/>
              </a:spcAft>
              <a:defRPr sz="2800" b="1">
                <a:solidFill>
                  <a:srgbClr val="669900"/>
                </a:solidFill>
                <a:latin typeface="Tahoma" pitchFamily="34" charset="0"/>
              </a:defRPr>
            </a:lvl4pPr>
            <a:lvl5pPr algn="ctr" rtl="0" eaLnBrk="0" fontAlgn="base" hangingPunct="0">
              <a:spcBef>
                <a:spcPct val="0"/>
              </a:spcBef>
              <a:spcAft>
                <a:spcPct val="0"/>
              </a:spcAft>
              <a:defRPr sz="2800" b="1">
                <a:solidFill>
                  <a:srgbClr val="669900"/>
                </a:solidFill>
                <a:latin typeface="Tahoma" pitchFamily="34" charset="0"/>
              </a:defRPr>
            </a:lvl5pPr>
            <a:lvl6pPr marL="457154" algn="ctr" rtl="0" fontAlgn="base">
              <a:spcBef>
                <a:spcPct val="0"/>
              </a:spcBef>
              <a:spcAft>
                <a:spcPct val="0"/>
              </a:spcAft>
              <a:defRPr sz="2800" b="1">
                <a:solidFill>
                  <a:srgbClr val="669900"/>
                </a:solidFill>
                <a:latin typeface="Tahoma" pitchFamily="34" charset="0"/>
              </a:defRPr>
            </a:lvl6pPr>
            <a:lvl7pPr marL="914309" algn="ctr" rtl="0" fontAlgn="base">
              <a:spcBef>
                <a:spcPct val="0"/>
              </a:spcBef>
              <a:spcAft>
                <a:spcPct val="0"/>
              </a:spcAft>
              <a:defRPr sz="2800" b="1">
                <a:solidFill>
                  <a:srgbClr val="669900"/>
                </a:solidFill>
                <a:latin typeface="Tahoma" pitchFamily="34" charset="0"/>
              </a:defRPr>
            </a:lvl7pPr>
            <a:lvl8pPr marL="1371463" algn="ctr" rtl="0" fontAlgn="base">
              <a:spcBef>
                <a:spcPct val="0"/>
              </a:spcBef>
              <a:spcAft>
                <a:spcPct val="0"/>
              </a:spcAft>
              <a:defRPr sz="2800" b="1">
                <a:solidFill>
                  <a:srgbClr val="669900"/>
                </a:solidFill>
                <a:latin typeface="Tahoma" pitchFamily="34" charset="0"/>
              </a:defRPr>
            </a:lvl8pPr>
            <a:lvl9pPr marL="1828619" algn="ctr" rtl="0" fontAlgn="base">
              <a:spcBef>
                <a:spcPct val="0"/>
              </a:spcBef>
              <a:spcAft>
                <a:spcPct val="0"/>
              </a:spcAft>
              <a:defRPr sz="2800" b="1">
                <a:solidFill>
                  <a:srgbClr val="669900"/>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Tahoma"/>
                <a:ea typeface="+mj-ea"/>
                <a:cs typeface="+mj-cs"/>
              </a:rPr>
              <a:t>Membres du WAPP en juillet 20</a:t>
            </a:r>
            <a:r>
              <a:rPr lang="fr-FR" sz="2400" kern="0" dirty="0">
                <a:solidFill>
                  <a:srgbClr val="000000"/>
                </a:solidFill>
                <a:latin typeface="Tahoma"/>
              </a:rPr>
              <a:t>0</a:t>
            </a:r>
            <a:r>
              <a:rPr kumimoji="0" lang="fr-FR" sz="2400" b="1" i="0" u="none" strike="noStrike" kern="0" cap="none" spc="0" normalizeH="0" baseline="0" noProof="0" dirty="0">
                <a:ln>
                  <a:noFill/>
                </a:ln>
                <a:solidFill>
                  <a:srgbClr val="000000"/>
                </a:solidFill>
                <a:effectLst/>
                <a:uLnTx/>
                <a:uFillTx/>
                <a:latin typeface="Tahoma"/>
                <a:ea typeface="+mj-ea"/>
                <a:cs typeface="+mj-cs"/>
              </a:rPr>
              <a:t>6 (</a:t>
            </a:r>
            <a:r>
              <a:rPr kumimoji="0" lang="fr-FR" sz="2400" b="1" i="0" u="none" strike="noStrike" kern="0" cap="none" spc="0" normalizeH="0" baseline="0" noProof="0" dirty="0">
                <a:ln>
                  <a:noFill/>
                </a:ln>
                <a:solidFill>
                  <a:srgbClr val="FF0000"/>
                </a:solidFill>
                <a:effectLst/>
                <a:uLnTx/>
                <a:uFillTx/>
                <a:latin typeface="Tahoma"/>
                <a:ea typeface="+mj-ea"/>
                <a:cs typeface="+mj-cs"/>
              </a:rPr>
              <a:t>13#</a:t>
            </a:r>
            <a:r>
              <a:rPr kumimoji="0" lang="fr-FR" sz="2400" b="1" i="0" u="none" strike="noStrike" kern="0" cap="none" spc="0" normalizeH="0" baseline="0" noProof="0" dirty="0">
                <a:ln>
                  <a:noFill/>
                </a:ln>
                <a:solidFill>
                  <a:srgbClr val="000000"/>
                </a:solidFill>
                <a:effectLst/>
                <a:uLnTx/>
                <a:uFillTx/>
                <a:latin typeface="Tahoma"/>
                <a:ea typeface="+mj-ea"/>
                <a:cs typeface="+mj-cs"/>
              </a:rPr>
              <a:t>)</a:t>
            </a:r>
            <a:endParaRPr kumimoji="0" lang="fr-FR" sz="3600" b="1" i="0" u="none" strike="noStrike" kern="0" cap="none" spc="0" normalizeH="0" baseline="0" noProof="0" dirty="0">
              <a:ln>
                <a:noFill/>
              </a:ln>
              <a:solidFill>
                <a:srgbClr val="000000"/>
              </a:solidFill>
              <a:effectLst/>
              <a:uLnTx/>
              <a:uFillTx/>
              <a:latin typeface="Tahoma"/>
              <a:ea typeface="+mj-ea"/>
              <a:cs typeface="+mj-cs"/>
            </a:endParaRPr>
          </a:p>
        </p:txBody>
      </p:sp>
      <p:sp>
        <p:nvSpPr>
          <p:cNvPr id="67" name="Rectangle 2">
            <a:extLst>
              <a:ext uri="{FF2B5EF4-FFF2-40B4-BE49-F238E27FC236}">
                <a16:creationId xmlns:a16="http://schemas.microsoft.com/office/drawing/2014/main" id="{FE5F8F81-979F-86A8-D5E6-430DCD7782EE}"/>
              </a:ext>
            </a:extLst>
          </p:cNvPr>
          <p:cNvSpPr txBox="1">
            <a:spLocks noChangeArrowheads="1"/>
          </p:cNvSpPr>
          <p:nvPr/>
        </p:nvSpPr>
        <p:spPr bwMode="auto">
          <a:xfrm>
            <a:off x="7686249" y="2024093"/>
            <a:ext cx="3796498" cy="744637"/>
          </a:xfrm>
          <a:prstGeom prst="rect">
            <a:avLst/>
          </a:prstGeom>
          <a:gradFill>
            <a:gsLst>
              <a:gs pos="0">
                <a:srgbClr val="FFFF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dist="50800" algn="ctr" rotWithShape="0">
              <a:srgbClr val="EAEAEA">
                <a:alpha val="50000"/>
              </a:srgbClr>
            </a:outerShdw>
          </a:effec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800" b="1">
                <a:solidFill>
                  <a:srgbClr val="669900"/>
                </a:solidFill>
                <a:latin typeface="+mj-lt"/>
                <a:ea typeface="+mj-ea"/>
                <a:cs typeface="+mj-cs"/>
              </a:defRPr>
            </a:lvl1pPr>
            <a:lvl2pPr algn="ctr" rtl="0" eaLnBrk="0" fontAlgn="base" hangingPunct="0">
              <a:spcBef>
                <a:spcPct val="0"/>
              </a:spcBef>
              <a:spcAft>
                <a:spcPct val="0"/>
              </a:spcAft>
              <a:defRPr sz="2800" b="1">
                <a:solidFill>
                  <a:srgbClr val="669900"/>
                </a:solidFill>
                <a:latin typeface="Tahoma" pitchFamily="34" charset="0"/>
              </a:defRPr>
            </a:lvl2pPr>
            <a:lvl3pPr algn="ctr" rtl="0" eaLnBrk="0" fontAlgn="base" hangingPunct="0">
              <a:spcBef>
                <a:spcPct val="0"/>
              </a:spcBef>
              <a:spcAft>
                <a:spcPct val="0"/>
              </a:spcAft>
              <a:defRPr sz="2800" b="1">
                <a:solidFill>
                  <a:srgbClr val="669900"/>
                </a:solidFill>
                <a:latin typeface="Tahoma" pitchFamily="34" charset="0"/>
              </a:defRPr>
            </a:lvl3pPr>
            <a:lvl4pPr algn="ctr" rtl="0" eaLnBrk="0" fontAlgn="base" hangingPunct="0">
              <a:spcBef>
                <a:spcPct val="0"/>
              </a:spcBef>
              <a:spcAft>
                <a:spcPct val="0"/>
              </a:spcAft>
              <a:defRPr sz="2800" b="1">
                <a:solidFill>
                  <a:srgbClr val="669900"/>
                </a:solidFill>
                <a:latin typeface="Tahoma" pitchFamily="34" charset="0"/>
              </a:defRPr>
            </a:lvl4pPr>
            <a:lvl5pPr algn="ctr" rtl="0" eaLnBrk="0" fontAlgn="base" hangingPunct="0">
              <a:spcBef>
                <a:spcPct val="0"/>
              </a:spcBef>
              <a:spcAft>
                <a:spcPct val="0"/>
              </a:spcAft>
              <a:defRPr sz="2800" b="1">
                <a:solidFill>
                  <a:srgbClr val="669900"/>
                </a:solidFill>
                <a:latin typeface="Tahoma" pitchFamily="34" charset="0"/>
              </a:defRPr>
            </a:lvl5pPr>
            <a:lvl6pPr marL="457154" algn="ctr" rtl="0" fontAlgn="base">
              <a:spcBef>
                <a:spcPct val="0"/>
              </a:spcBef>
              <a:spcAft>
                <a:spcPct val="0"/>
              </a:spcAft>
              <a:defRPr sz="2800" b="1">
                <a:solidFill>
                  <a:srgbClr val="669900"/>
                </a:solidFill>
                <a:latin typeface="Tahoma" pitchFamily="34" charset="0"/>
              </a:defRPr>
            </a:lvl6pPr>
            <a:lvl7pPr marL="914309" algn="ctr" rtl="0" fontAlgn="base">
              <a:spcBef>
                <a:spcPct val="0"/>
              </a:spcBef>
              <a:spcAft>
                <a:spcPct val="0"/>
              </a:spcAft>
              <a:defRPr sz="2800" b="1">
                <a:solidFill>
                  <a:srgbClr val="669900"/>
                </a:solidFill>
                <a:latin typeface="Tahoma" pitchFamily="34" charset="0"/>
              </a:defRPr>
            </a:lvl7pPr>
            <a:lvl8pPr marL="1371463" algn="ctr" rtl="0" fontAlgn="base">
              <a:spcBef>
                <a:spcPct val="0"/>
              </a:spcBef>
              <a:spcAft>
                <a:spcPct val="0"/>
              </a:spcAft>
              <a:defRPr sz="2800" b="1">
                <a:solidFill>
                  <a:srgbClr val="669900"/>
                </a:solidFill>
                <a:latin typeface="Tahoma" pitchFamily="34" charset="0"/>
              </a:defRPr>
            </a:lvl8pPr>
            <a:lvl9pPr marL="1828619" algn="ctr" rtl="0" fontAlgn="base">
              <a:spcBef>
                <a:spcPct val="0"/>
              </a:spcBef>
              <a:spcAft>
                <a:spcPct val="0"/>
              </a:spcAft>
              <a:defRPr sz="2800" b="1">
                <a:solidFill>
                  <a:srgbClr val="669900"/>
                </a:solidFill>
                <a:latin typeface="Tahoma"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fr-FR" sz="2400" b="1" i="0" u="none" strike="noStrike" kern="0" cap="none" spc="0" normalizeH="0" baseline="0" noProof="0" dirty="0">
                <a:ln>
                  <a:noFill/>
                </a:ln>
                <a:solidFill>
                  <a:srgbClr val="000000"/>
                </a:solidFill>
                <a:effectLst/>
                <a:uLnTx/>
                <a:uFillTx/>
                <a:latin typeface="Tahoma"/>
                <a:ea typeface="+mj-ea"/>
                <a:cs typeface="+mj-cs"/>
              </a:rPr>
              <a:t>Membres du WAPP en janvier 2026 (</a:t>
            </a:r>
            <a:r>
              <a:rPr kumimoji="0" lang="fr-FR" sz="2400" b="1" i="0" u="none" strike="noStrike" kern="0" cap="none" spc="0" normalizeH="0" baseline="0" noProof="0" dirty="0">
                <a:ln>
                  <a:noFill/>
                </a:ln>
                <a:solidFill>
                  <a:srgbClr val="FF0000"/>
                </a:solidFill>
                <a:effectLst/>
                <a:uLnTx/>
                <a:uFillTx/>
                <a:latin typeface="Tahoma"/>
                <a:ea typeface="+mj-ea"/>
                <a:cs typeface="+mj-cs"/>
              </a:rPr>
              <a:t>57#</a:t>
            </a:r>
            <a:r>
              <a:rPr kumimoji="0" lang="fr-FR" sz="2400" b="1" i="0" u="none" strike="noStrike" kern="0" cap="none" spc="0" normalizeH="0" baseline="0" noProof="0" dirty="0">
                <a:ln>
                  <a:noFill/>
                </a:ln>
                <a:solidFill>
                  <a:srgbClr val="000000"/>
                </a:solidFill>
                <a:effectLst/>
                <a:uLnTx/>
                <a:uFillTx/>
                <a:latin typeface="Tahoma"/>
                <a:ea typeface="+mj-ea"/>
                <a:cs typeface="+mj-cs"/>
              </a:rPr>
              <a:t>)</a:t>
            </a:r>
            <a:endParaRPr kumimoji="0" lang="fr-FR" sz="3600" b="1" i="0" u="none" strike="noStrike" kern="0" cap="none" spc="0" normalizeH="0" baseline="0" noProof="0" dirty="0">
              <a:ln>
                <a:noFill/>
              </a:ln>
              <a:solidFill>
                <a:srgbClr val="000000"/>
              </a:solidFill>
              <a:effectLst/>
              <a:uLnTx/>
              <a:uFillTx/>
              <a:latin typeface="Tahoma"/>
              <a:ea typeface="+mj-ea"/>
              <a:cs typeface="+mj-cs"/>
            </a:endParaRPr>
          </a:p>
        </p:txBody>
      </p:sp>
      <p:sp>
        <p:nvSpPr>
          <p:cNvPr id="79" name="슬라이드 번호 개체 틀 63">
            <a:extLst>
              <a:ext uri="{FF2B5EF4-FFF2-40B4-BE49-F238E27FC236}">
                <a16:creationId xmlns:a16="http://schemas.microsoft.com/office/drawing/2014/main" id="{42B206EF-6901-6370-9FCC-5F5D941B7D4E}"/>
              </a:ext>
            </a:extLst>
          </p:cNvPr>
          <p:cNvSpPr txBox="1">
            <a:spLocks/>
          </p:cNvSpPr>
          <p:nvPr/>
        </p:nvSpPr>
        <p:spPr bwMode="auto">
          <a:xfrm>
            <a:off x="11302141" y="6523344"/>
            <a:ext cx="572976" cy="2192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bodyPr>
          <a:lstStyle>
            <a:defPPr>
              <a:defRPr lang="en-NG"/>
            </a:defPPr>
            <a:lvl1pPr marL="0" algn="r" defTabSz="914400" rtl="0" eaLnBrk="1" latinLnBrk="0" hangingPunct="1">
              <a:spcBef>
                <a:spcPts val="755"/>
              </a:spcBef>
              <a:buClr>
                <a:schemeClr val="accent1"/>
              </a:buClr>
              <a:buSzPct val="80000"/>
              <a:buFont typeface="Wingdings 3" panose="05040102010807070707" pitchFamily="18" charset="2"/>
              <a:buChar char=""/>
              <a:defRPr sz="1306" kern="1200" cap="all" spc="100" baseline="0">
                <a:solidFill>
                  <a:srgbClr val="404040"/>
                </a:solidFill>
                <a:latin typeface="Trebuchet MS" panose="020B0603020202020204" pitchFamily="34" charset="0"/>
                <a:ea typeface="+mn-ea"/>
                <a:cs typeface="+mn-cs"/>
              </a:defRPr>
            </a:lvl1pPr>
            <a:lvl2pPr marL="555931" indent="-213820" algn="l" defTabSz="914400" rtl="0" eaLnBrk="1" latinLnBrk="0" hangingPunct="1">
              <a:spcBef>
                <a:spcPts val="755"/>
              </a:spcBef>
              <a:buClr>
                <a:schemeClr val="accent1"/>
              </a:buClr>
              <a:buSzPct val="80000"/>
              <a:buFont typeface="Wingdings 3" panose="05040102010807070707" pitchFamily="18" charset="2"/>
              <a:buChar char=""/>
              <a:defRPr sz="1143" kern="1200">
                <a:solidFill>
                  <a:srgbClr val="404040"/>
                </a:solidFill>
                <a:latin typeface="Trebuchet MS" panose="020B0603020202020204" pitchFamily="34" charset="0"/>
                <a:ea typeface="+mn-ea"/>
                <a:cs typeface="+mn-cs"/>
              </a:defRPr>
            </a:lvl2pPr>
            <a:lvl3pPr marL="856575" indent="-171056" algn="l" defTabSz="914400" rtl="0" eaLnBrk="1" latinLnBrk="0" hangingPunct="1">
              <a:spcBef>
                <a:spcPts val="755"/>
              </a:spcBef>
              <a:buClr>
                <a:schemeClr val="accent1"/>
              </a:buClr>
              <a:buSzPct val="80000"/>
              <a:buFont typeface="Wingdings 3" panose="05040102010807070707" pitchFamily="18" charset="2"/>
              <a:buChar char=""/>
              <a:defRPr sz="980" kern="1200">
                <a:solidFill>
                  <a:srgbClr val="404040"/>
                </a:solidFill>
                <a:latin typeface="Trebuchet MS" panose="020B0603020202020204" pitchFamily="34" charset="0"/>
                <a:ea typeface="+mn-ea"/>
                <a:cs typeface="+mn-cs"/>
              </a:defRPr>
            </a:lvl3pPr>
            <a:lvl4pPr marL="1199981" indent="-171056" algn="l" defTabSz="914400" rtl="0" eaLnBrk="1" latinLnBrk="0" hangingPunct="1">
              <a:spcBef>
                <a:spcPts val="755"/>
              </a:spcBef>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4pPr>
            <a:lvl5pPr marL="1542093" indent="-171056" algn="l" defTabSz="914400" rtl="0" eaLnBrk="1" latinLnBrk="0" hangingPunct="1">
              <a:spcBef>
                <a:spcPts val="755"/>
              </a:spcBef>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5pPr>
            <a:lvl6pPr marL="1915305" indent="-171056" algn="l" defTabSz="373212" rtl="0" eaLnBrk="0" fontAlgn="base" latinLnBrk="0" hangingPunct="0">
              <a:spcBef>
                <a:spcPts val="755"/>
              </a:spcBef>
              <a:spcAft>
                <a:spcPct val="0"/>
              </a:spcAft>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6pPr>
            <a:lvl7pPr marL="2288517" indent="-171056" algn="l" defTabSz="373212" rtl="0" eaLnBrk="0" fontAlgn="base" latinLnBrk="0" hangingPunct="0">
              <a:spcBef>
                <a:spcPts val="755"/>
              </a:spcBef>
              <a:spcAft>
                <a:spcPct val="0"/>
              </a:spcAft>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7pPr>
            <a:lvl8pPr marL="2661730" indent="-171056" algn="l" defTabSz="373212" rtl="0" eaLnBrk="0" fontAlgn="base" latinLnBrk="0" hangingPunct="0">
              <a:spcBef>
                <a:spcPts val="755"/>
              </a:spcBef>
              <a:spcAft>
                <a:spcPct val="0"/>
              </a:spcAft>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8pPr>
            <a:lvl9pPr marL="3034942" indent="-171056" algn="l" defTabSz="373212" rtl="0" eaLnBrk="0" fontAlgn="base" latinLnBrk="0" hangingPunct="0">
              <a:spcBef>
                <a:spcPts val="755"/>
              </a:spcBef>
              <a:spcAft>
                <a:spcPct val="0"/>
              </a:spcAft>
              <a:buClr>
                <a:schemeClr val="accent1"/>
              </a:buClr>
              <a:buSzPct val="80000"/>
              <a:buFont typeface="Wingdings 3" panose="05040102010807070707" pitchFamily="18" charset="2"/>
              <a:buChar char=""/>
              <a:defRPr sz="898" kern="1200">
                <a:solidFill>
                  <a:srgbClr val="404040"/>
                </a:solidFill>
                <a:latin typeface="Trebuchet MS" panose="020B0603020202020204" pitchFamily="34" charset="0"/>
                <a:ea typeface="+mn-ea"/>
                <a:cs typeface="+mn-cs"/>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smtClean="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82" name="Text Box 18">
            <a:extLst>
              <a:ext uri="{FF2B5EF4-FFF2-40B4-BE49-F238E27FC236}">
                <a16:creationId xmlns:a16="http://schemas.microsoft.com/office/drawing/2014/main" id="{8BCE9E02-67AE-B0F6-DE2E-20B5EB24B249}"/>
              </a:ext>
            </a:extLst>
          </p:cNvPr>
          <p:cNvSpPr txBox="1">
            <a:spLocks noChangeAspect="1" noChangeArrowheads="1"/>
          </p:cNvSpPr>
          <p:nvPr/>
        </p:nvSpPr>
        <p:spPr bwMode="auto">
          <a:xfrm>
            <a:off x="4772040" y="2514814"/>
            <a:ext cx="10728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MAURITANIE</a:t>
            </a:r>
          </a:p>
        </p:txBody>
      </p:sp>
      <p:sp>
        <p:nvSpPr>
          <p:cNvPr id="2" name="Dodécagone 1">
            <a:extLst>
              <a:ext uri="{FF2B5EF4-FFF2-40B4-BE49-F238E27FC236}">
                <a16:creationId xmlns:a16="http://schemas.microsoft.com/office/drawing/2014/main" id="{9C66C474-EBFA-5B2C-8FC1-E1C08808E198}"/>
              </a:ext>
            </a:extLst>
          </p:cNvPr>
          <p:cNvSpPr/>
          <p:nvPr/>
        </p:nvSpPr>
        <p:spPr>
          <a:xfrm>
            <a:off x="8808839" y="5093604"/>
            <a:ext cx="655201"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a:solidFill>
                  <a:srgbClr val="0000FF"/>
                </a:solidFill>
                <a:latin typeface="Source Sans Pro" panose="020B0503030403020204" pitchFamily="34" charset="0"/>
                <a:ea typeface="Source Sans Pro" panose="020B0503030403020204" pitchFamily="34" charset="0"/>
              </a:rPr>
              <a:t>21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5" name="Dodécagone 4">
            <a:extLst>
              <a:ext uri="{FF2B5EF4-FFF2-40B4-BE49-F238E27FC236}">
                <a16:creationId xmlns:a16="http://schemas.microsoft.com/office/drawing/2014/main" id="{21B7BCB7-0D52-40F2-018D-A46FAFBDDCFD}"/>
              </a:ext>
            </a:extLst>
          </p:cNvPr>
          <p:cNvSpPr/>
          <p:nvPr/>
        </p:nvSpPr>
        <p:spPr>
          <a:xfrm>
            <a:off x="8709364" y="3545454"/>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69" name="Dodécagone 68">
            <a:extLst>
              <a:ext uri="{FF2B5EF4-FFF2-40B4-BE49-F238E27FC236}">
                <a16:creationId xmlns:a16="http://schemas.microsoft.com/office/drawing/2014/main" id="{A7571330-8B7E-7822-86E4-4C50E7C7750E}"/>
              </a:ext>
            </a:extLst>
          </p:cNvPr>
          <p:cNvSpPr/>
          <p:nvPr/>
        </p:nvSpPr>
        <p:spPr>
          <a:xfrm>
            <a:off x="6636832" y="3209977"/>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3</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80" name="Dodécagone 79">
            <a:extLst>
              <a:ext uri="{FF2B5EF4-FFF2-40B4-BE49-F238E27FC236}">
                <a16:creationId xmlns:a16="http://schemas.microsoft.com/office/drawing/2014/main" id="{4B456F5E-0188-9461-689F-712109E26A9C}"/>
              </a:ext>
            </a:extLst>
          </p:cNvPr>
          <p:cNvSpPr/>
          <p:nvPr/>
        </p:nvSpPr>
        <p:spPr>
          <a:xfrm>
            <a:off x="6842028" y="4272578"/>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2</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70" name="Dodécagone 69">
            <a:extLst>
              <a:ext uri="{FF2B5EF4-FFF2-40B4-BE49-F238E27FC236}">
                <a16:creationId xmlns:a16="http://schemas.microsoft.com/office/drawing/2014/main" id="{A1151553-939B-3AE4-FB08-9F13A7E0F8E5}"/>
              </a:ext>
            </a:extLst>
          </p:cNvPr>
          <p:cNvSpPr/>
          <p:nvPr/>
        </p:nvSpPr>
        <p:spPr>
          <a:xfrm>
            <a:off x="4975817" y="2771782"/>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81" name="Dodécagone 80">
            <a:extLst>
              <a:ext uri="{FF2B5EF4-FFF2-40B4-BE49-F238E27FC236}">
                <a16:creationId xmlns:a16="http://schemas.microsoft.com/office/drawing/2014/main" id="{470743E3-1E78-715E-CC13-F1632D71A3D6}"/>
              </a:ext>
            </a:extLst>
          </p:cNvPr>
          <p:cNvSpPr/>
          <p:nvPr/>
        </p:nvSpPr>
        <p:spPr>
          <a:xfrm>
            <a:off x="5871687" y="5499147"/>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3</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88" name="Dodécagone 87">
            <a:extLst>
              <a:ext uri="{FF2B5EF4-FFF2-40B4-BE49-F238E27FC236}">
                <a16:creationId xmlns:a16="http://schemas.microsoft.com/office/drawing/2014/main" id="{ADFA0BD5-9213-0F5F-862D-E3DE3D5707C4}"/>
              </a:ext>
            </a:extLst>
          </p:cNvPr>
          <p:cNvSpPr/>
          <p:nvPr/>
        </p:nvSpPr>
        <p:spPr>
          <a:xfrm>
            <a:off x="5080087" y="5850155"/>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89" name="Dodécagone 88">
            <a:extLst>
              <a:ext uri="{FF2B5EF4-FFF2-40B4-BE49-F238E27FC236}">
                <a16:creationId xmlns:a16="http://schemas.microsoft.com/office/drawing/2014/main" id="{A2F3D30F-2CEF-E29D-8F2B-5099CECB6CDD}"/>
              </a:ext>
            </a:extLst>
          </p:cNvPr>
          <p:cNvSpPr/>
          <p:nvPr/>
        </p:nvSpPr>
        <p:spPr>
          <a:xfrm>
            <a:off x="4622422" y="5451172"/>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0" name="Dodécagone 89">
            <a:extLst>
              <a:ext uri="{FF2B5EF4-FFF2-40B4-BE49-F238E27FC236}">
                <a16:creationId xmlns:a16="http://schemas.microsoft.com/office/drawing/2014/main" id="{D0DC418F-7B91-E384-275F-1273AC970468}"/>
              </a:ext>
            </a:extLst>
          </p:cNvPr>
          <p:cNvSpPr/>
          <p:nvPr/>
        </p:nvSpPr>
        <p:spPr>
          <a:xfrm>
            <a:off x="4128223" y="4509211"/>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1" name="Dodécagone 90">
            <a:extLst>
              <a:ext uri="{FF2B5EF4-FFF2-40B4-BE49-F238E27FC236}">
                <a16:creationId xmlns:a16="http://schemas.microsoft.com/office/drawing/2014/main" id="{3586890E-A543-1161-FF36-4A527CD50520}"/>
              </a:ext>
            </a:extLst>
          </p:cNvPr>
          <p:cNvSpPr/>
          <p:nvPr/>
        </p:nvSpPr>
        <p:spPr>
          <a:xfrm>
            <a:off x="3622948" y="4182537"/>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2" name="Dodécagone 91">
            <a:extLst>
              <a:ext uri="{FF2B5EF4-FFF2-40B4-BE49-F238E27FC236}">
                <a16:creationId xmlns:a16="http://schemas.microsoft.com/office/drawing/2014/main" id="{84D1F204-C18B-E1F2-1EFC-C28E061CA5F9}"/>
              </a:ext>
            </a:extLst>
          </p:cNvPr>
          <p:cNvSpPr/>
          <p:nvPr/>
        </p:nvSpPr>
        <p:spPr>
          <a:xfrm>
            <a:off x="7735342" y="5022165"/>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2</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3" name="Dodécagone 92">
            <a:extLst>
              <a:ext uri="{FF2B5EF4-FFF2-40B4-BE49-F238E27FC236}">
                <a16:creationId xmlns:a16="http://schemas.microsoft.com/office/drawing/2014/main" id="{72A111AF-BDCA-7F3E-A0D0-28996D2848AD}"/>
              </a:ext>
            </a:extLst>
          </p:cNvPr>
          <p:cNvSpPr/>
          <p:nvPr/>
        </p:nvSpPr>
        <p:spPr>
          <a:xfrm>
            <a:off x="7357408" y="5479660"/>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3</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4" name="Dodécagone 93">
            <a:extLst>
              <a:ext uri="{FF2B5EF4-FFF2-40B4-BE49-F238E27FC236}">
                <a16:creationId xmlns:a16="http://schemas.microsoft.com/office/drawing/2014/main" id="{400D4160-1A5F-5993-4914-682344A82B62}"/>
              </a:ext>
            </a:extLst>
          </p:cNvPr>
          <p:cNvSpPr/>
          <p:nvPr/>
        </p:nvSpPr>
        <p:spPr>
          <a:xfrm>
            <a:off x="5079216" y="4611631"/>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5" name="Dodécagone 94">
            <a:extLst>
              <a:ext uri="{FF2B5EF4-FFF2-40B4-BE49-F238E27FC236}">
                <a16:creationId xmlns:a16="http://schemas.microsoft.com/office/drawing/2014/main" id="{B61ECB7C-74EE-93B1-EEB5-39BA3D6164AA}"/>
              </a:ext>
            </a:extLst>
          </p:cNvPr>
          <p:cNvSpPr/>
          <p:nvPr/>
        </p:nvSpPr>
        <p:spPr>
          <a:xfrm>
            <a:off x="4341985" y="3797789"/>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3</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96" name="Dodécagone 95">
            <a:extLst>
              <a:ext uri="{FF2B5EF4-FFF2-40B4-BE49-F238E27FC236}">
                <a16:creationId xmlns:a16="http://schemas.microsoft.com/office/drawing/2014/main" id="{05E9B93A-13B2-727D-D6B2-6F659CC45E6C}"/>
              </a:ext>
            </a:extLst>
          </p:cNvPr>
          <p:cNvSpPr/>
          <p:nvPr/>
        </p:nvSpPr>
        <p:spPr>
          <a:xfrm>
            <a:off x="6749474" y="5041101"/>
            <a:ext cx="615546"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12</a:t>
            </a:r>
            <a:endParaRPr lang="fr-BJ" sz="2000" b="1" dirty="0">
              <a:solidFill>
                <a:srgbClr val="0000FF"/>
              </a:solidFill>
              <a:latin typeface="Source Sans Pro" panose="020B0503030403020204" pitchFamily="34" charset="0"/>
              <a:ea typeface="Source Sans Pro" panose="020B0503030403020204" pitchFamily="34" charset="0"/>
            </a:endParaRPr>
          </a:p>
        </p:txBody>
      </p:sp>
      <p:pic>
        <p:nvPicPr>
          <p:cNvPr id="36" name="Image 35">
            <a:extLst>
              <a:ext uri="{FF2B5EF4-FFF2-40B4-BE49-F238E27FC236}">
                <a16:creationId xmlns:a16="http://schemas.microsoft.com/office/drawing/2014/main" id="{20505B08-9318-54FB-0EF7-EDBB6D32F9B7}"/>
              </a:ext>
            </a:extLst>
          </p:cNvPr>
          <p:cNvPicPr>
            <a:picLocks noChangeAspect="1"/>
          </p:cNvPicPr>
          <p:nvPr/>
        </p:nvPicPr>
        <p:blipFill>
          <a:blip r:embed="rId4"/>
          <a:srcRect l="17710" t="7079" r="20552"/>
          <a:stretch>
            <a:fillRect/>
          </a:stretch>
        </p:blipFill>
        <p:spPr>
          <a:xfrm>
            <a:off x="1462155" y="2001010"/>
            <a:ext cx="2053645" cy="2395807"/>
          </a:xfrm>
          <a:prstGeom prst="rect">
            <a:avLst/>
          </a:prstGeom>
        </p:spPr>
      </p:pic>
      <p:sp>
        <p:nvSpPr>
          <p:cNvPr id="37" name="Dodécagone 36">
            <a:extLst>
              <a:ext uri="{FF2B5EF4-FFF2-40B4-BE49-F238E27FC236}">
                <a16:creationId xmlns:a16="http://schemas.microsoft.com/office/drawing/2014/main" id="{E4E5DBDA-EFE4-7D75-9A1A-7D2F53EA5731}"/>
              </a:ext>
            </a:extLst>
          </p:cNvPr>
          <p:cNvSpPr/>
          <p:nvPr/>
        </p:nvSpPr>
        <p:spPr>
          <a:xfrm>
            <a:off x="2377052" y="2719222"/>
            <a:ext cx="560873" cy="460459"/>
          </a:xfrm>
          <a:prstGeom prst="dodecagon">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r>
              <a:rPr lang="fr-FR" sz="2000" b="1" dirty="0">
                <a:solidFill>
                  <a:srgbClr val="0000FF"/>
                </a:solidFill>
                <a:latin typeface="Source Sans Pro" panose="020B0503030403020204" pitchFamily="34" charset="0"/>
                <a:ea typeface="Source Sans Pro" panose="020B0503030403020204" pitchFamily="34" charset="0"/>
              </a:rPr>
              <a:t>1</a:t>
            </a:r>
            <a:endParaRPr lang="fr-BJ" sz="2000" b="1" dirty="0">
              <a:solidFill>
                <a:srgbClr val="0000FF"/>
              </a:solidFill>
              <a:latin typeface="Source Sans Pro" panose="020B0503030403020204" pitchFamily="34" charset="0"/>
              <a:ea typeface="Source Sans Pro" panose="020B0503030403020204" pitchFamily="34" charset="0"/>
            </a:endParaRPr>
          </a:p>
        </p:txBody>
      </p:sp>
      <p:sp>
        <p:nvSpPr>
          <p:cNvPr id="38" name="Text Box 18">
            <a:extLst>
              <a:ext uri="{FF2B5EF4-FFF2-40B4-BE49-F238E27FC236}">
                <a16:creationId xmlns:a16="http://schemas.microsoft.com/office/drawing/2014/main" id="{61458BCB-AAC6-958F-D924-EAE6064663FA}"/>
              </a:ext>
            </a:extLst>
          </p:cNvPr>
          <p:cNvSpPr txBox="1">
            <a:spLocks noChangeAspect="1" noChangeArrowheads="1"/>
          </p:cNvSpPr>
          <p:nvPr/>
        </p:nvSpPr>
        <p:spPr bwMode="auto">
          <a:xfrm>
            <a:off x="2400227" y="2510132"/>
            <a:ext cx="10728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rPr>
              <a:t>MAROC</a:t>
            </a:r>
          </a:p>
        </p:txBody>
      </p:sp>
    </p:spTree>
    <p:extLst>
      <p:ext uri="{BB962C8B-B14F-4D97-AF65-F5344CB8AC3E}">
        <p14:creationId xmlns:p14="http://schemas.microsoft.com/office/powerpoint/2010/main" val="119464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6"/>
                                        </p:tgtEl>
                                      </p:cBhvr>
                                    </p:animEffect>
                                    <p:set>
                                      <p:cBhvr>
                                        <p:cTn id="7" dur="1" fill="hold">
                                          <p:stCondLst>
                                            <p:cond delay="499"/>
                                          </p:stCondLst>
                                        </p:cTn>
                                        <p:tgtEl>
                                          <p:spTgt spid="66"/>
                                        </p:tgtEl>
                                        <p:attrNameLst>
                                          <p:attrName>style.visibility</p:attrName>
                                        </p:attrNameLst>
                                      </p:cBhvr>
                                      <p:to>
                                        <p:strVal val="hidden"/>
                                      </p:to>
                                    </p:se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6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76E3B5-157F-266C-7D69-DE1DA0519732}"/>
            </a:ext>
          </a:extLst>
        </p:cNvPr>
        <p:cNvGrpSpPr/>
        <p:nvPr/>
      </p:nvGrpSpPr>
      <p:grpSpPr>
        <a:xfrm>
          <a:off x="0" y="0"/>
          <a:ext cx="0" cy="0"/>
          <a:chOff x="0" y="0"/>
          <a:chExt cx="0" cy="0"/>
        </a:xfrm>
      </p:grpSpPr>
      <p:pic>
        <p:nvPicPr>
          <p:cNvPr id="2" name="Image 1" descr="Une image contenant tour, ciel, bâtiment, pylône">
            <a:extLst>
              <a:ext uri="{FF2B5EF4-FFF2-40B4-BE49-F238E27FC236}">
                <a16:creationId xmlns:a16="http://schemas.microsoft.com/office/drawing/2014/main" id="{2E642C2D-4D3F-0185-E7F1-DBE54CC44F82}"/>
              </a:ext>
            </a:extLst>
          </p:cNvPr>
          <p:cNvPicPr>
            <a:picLocks noChangeAspect="1"/>
          </p:cNvPicPr>
          <p:nvPr/>
        </p:nvPicPr>
        <p:blipFill>
          <a:blip r:embed="rId3"/>
          <a:stretch>
            <a:fillRect/>
          </a:stretch>
        </p:blipFill>
        <p:spPr>
          <a:xfrm>
            <a:off x="0" y="2173278"/>
            <a:ext cx="11702005" cy="4310018"/>
          </a:xfrm>
          <a:prstGeom prst="rect">
            <a:avLst/>
          </a:prstGeom>
        </p:spPr>
      </p:pic>
      <p:sp>
        <p:nvSpPr>
          <p:cNvPr id="5" name="Espace réservé du texte 1">
            <a:extLst>
              <a:ext uri="{FF2B5EF4-FFF2-40B4-BE49-F238E27FC236}">
                <a16:creationId xmlns:a16="http://schemas.microsoft.com/office/drawing/2014/main" id="{7FF494EE-52FB-A262-F0E0-A896B2884140}"/>
              </a:ext>
            </a:extLst>
          </p:cNvPr>
          <p:cNvSpPr txBox="1">
            <a:spLocks/>
          </p:cNvSpPr>
          <p:nvPr/>
        </p:nvSpPr>
        <p:spPr>
          <a:xfrm>
            <a:off x="0" y="3730879"/>
            <a:ext cx="7535119"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600"/>
              </a:spcAft>
            </a:pPr>
            <a:r>
              <a:rPr lang="fr-FR" sz="4800" cap="none" noProof="0" dirty="0">
                <a:solidFill>
                  <a:schemeClr val="bg1"/>
                </a:solidFill>
              </a:rPr>
              <a:t>Programme régional d’infrastructures</a:t>
            </a:r>
          </a:p>
        </p:txBody>
      </p:sp>
    </p:spTree>
    <p:extLst>
      <p:ext uri="{BB962C8B-B14F-4D97-AF65-F5344CB8AC3E}">
        <p14:creationId xmlns:p14="http://schemas.microsoft.com/office/powerpoint/2010/main" val="37955364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a:extLst>
            <a:ext uri="{FF2B5EF4-FFF2-40B4-BE49-F238E27FC236}">
              <a16:creationId xmlns:a16="http://schemas.microsoft.com/office/drawing/2014/main" id="{D1D0873D-5AA1-0F4B-634B-82E0837F8AFA}"/>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60D08489-2D32-DEC8-F629-B35E3F7B7C9E}"/>
              </a:ext>
            </a:extLst>
          </p:cNvPr>
          <p:cNvSpPr txBox="1">
            <a:spLocks/>
          </p:cNvSpPr>
          <p:nvPr/>
        </p:nvSpPr>
        <p:spPr>
          <a:xfrm>
            <a:off x="4699553" y="160421"/>
            <a:ext cx="7155564" cy="1498082"/>
          </a:xfrm>
          <a:prstGeom prst="rect">
            <a:avLst/>
          </a:prstGeom>
        </p:spPr>
        <p:txBody>
          <a:bodyPr vert="horz" lIns="91440" tIns="45720" rIns="91440" bIns="45720" rtlCol="0" anchor="ctr">
            <a:noAutofit/>
          </a:bodyPr>
          <a:lstStyle>
            <a:lvl1pPr>
              <a:lnSpc>
                <a:spcPct val="100000"/>
              </a:lnSpc>
              <a:spcBef>
                <a:spcPct val="0"/>
              </a:spcBef>
              <a:buNone/>
              <a:defRPr sz="3200" b="1">
                <a:solidFill>
                  <a:srgbClr val="BE663F"/>
                </a:solidFill>
                <a:latin typeface="Source Sans Pro" panose="020B0503030403020204" pitchFamily="34" charset="0"/>
                <a:ea typeface="Source Sans Pro" panose="020B0503030403020204" pitchFamily="34" charset="0"/>
                <a:cs typeface="+mj-cs"/>
              </a:defRPr>
            </a:lvl1pPr>
          </a:lstStyle>
          <a:p>
            <a:r>
              <a:rPr lang="fr-FR" sz="4000" dirty="0"/>
              <a:t>PROGRAMME RÉGIONAL </a:t>
            </a:r>
          </a:p>
          <a:p>
            <a:r>
              <a:rPr lang="fr-FR" sz="4000" dirty="0"/>
              <a:t>D’INFRASTRUCTURES</a:t>
            </a:r>
          </a:p>
        </p:txBody>
      </p:sp>
      <p:grpSp>
        <p:nvGrpSpPr>
          <p:cNvPr id="18" name="Groupe 17">
            <a:extLst>
              <a:ext uri="{FF2B5EF4-FFF2-40B4-BE49-F238E27FC236}">
                <a16:creationId xmlns:a16="http://schemas.microsoft.com/office/drawing/2014/main" id="{02B26340-D7FE-644D-9DE5-EC32A929866D}"/>
              </a:ext>
            </a:extLst>
          </p:cNvPr>
          <p:cNvGrpSpPr/>
          <p:nvPr/>
        </p:nvGrpSpPr>
        <p:grpSpPr>
          <a:xfrm>
            <a:off x="331588" y="2969446"/>
            <a:ext cx="11033760" cy="3307216"/>
            <a:chOff x="396240" y="2289359"/>
            <a:chExt cx="11033760" cy="3307216"/>
          </a:xfrm>
        </p:grpSpPr>
        <p:grpSp>
          <p:nvGrpSpPr>
            <p:cNvPr id="19" name="Groupe 18">
              <a:extLst>
                <a:ext uri="{FF2B5EF4-FFF2-40B4-BE49-F238E27FC236}">
                  <a16:creationId xmlns:a16="http://schemas.microsoft.com/office/drawing/2014/main" id="{3E0FF6E9-25CD-4B4B-6BCC-AEE45FB283E2}"/>
                </a:ext>
              </a:extLst>
            </p:cNvPr>
            <p:cNvGrpSpPr/>
            <p:nvPr/>
          </p:nvGrpSpPr>
          <p:grpSpPr>
            <a:xfrm>
              <a:off x="396240" y="2937673"/>
              <a:ext cx="11033760" cy="2658902"/>
              <a:chOff x="396240" y="2937673"/>
              <a:chExt cx="11033760" cy="2658902"/>
            </a:xfrm>
          </p:grpSpPr>
          <p:sp>
            <p:nvSpPr>
              <p:cNvPr id="21" name="Forme libre : forme 20">
                <a:extLst>
                  <a:ext uri="{FF2B5EF4-FFF2-40B4-BE49-F238E27FC236}">
                    <a16:creationId xmlns:a16="http://schemas.microsoft.com/office/drawing/2014/main" id="{88FFA57E-6612-BF01-2C0A-3D24F4A89814}"/>
                  </a:ext>
                </a:extLst>
              </p:cNvPr>
              <p:cNvSpPr/>
              <p:nvPr/>
            </p:nvSpPr>
            <p:spPr>
              <a:xfrm>
                <a:off x="962460" y="4892469"/>
                <a:ext cx="4400586" cy="494248"/>
              </a:xfrm>
              <a:custGeom>
                <a:avLst/>
                <a:gdLst>
                  <a:gd name="connsiteX0" fmla="*/ 0 w 4400586"/>
                  <a:gd name="connsiteY0" fmla="*/ 0 h 494248"/>
                  <a:gd name="connsiteX1" fmla="*/ 4400586 w 4400586"/>
                  <a:gd name="connsiteY1" fmla="*/ 0 h 494248"/>
                  <a:gd name="connsiteX2" fmla="*/ 4400586 w 4400586"/>
                  <a:gd name="connsiteY2" fmla="*/ 494248 h 494248"/>
                  <a:gd name="connsiteX3" fmla="*/ 0 w 4400586"/>
                  <a:gd name="connsiteY3" fmla="*/ 494248 h 494248"/>
                  <a:gd name="connsiteX4" fmla="*/ 0 w 4400586"/>
                  <a:gd name="connsiteY4" fmla="*/ 0 h 49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586" h="494248">
                    <a:moveTo>
                      <a:pt x="0" y="0"/>
                    </a:moveTo>
                    <a:lnTo>
                      <a:pt x="4400586" y="0"/>
                    </a:lnTo>
                    <a:lnTo>
                      <a:pt x="4400586" y="494248"/>
                    </a:lnTo>
                    <a:lnTo>
                      <a:pt x="0" y="494248"/>
                    </a:lnTo>
                    <a:lnTo>
                      <a:pt x="0" y="0"/>
                    </a:lnTo>
                    <a:close/>
                  </a:path>
                </a:pathLst>
              </a:custGeom>
              <a:noFill/>
              <a:ln>
                <a:noFill/>
              </a:ln>
              <a:effectLst/>
            </p:spPr>
            <p:txBody>
              <a:bodyPr spcFirstLastPara="0" vert="horz" wrap="square" lIns="0" tIns="0" rIns="0" bIns="0" numCol="1" spcCol="1270" anchor="t" anchorCtr="1">
                <a:noAutofit/>
              </a:bodyPr>
              <a:lstStyle/>
              <a:p>
                <a:pPr marL="0" marR="0" lvl="0" indent="0" algn="ctr" defTabSz="888978" rtl="0" eaLnBrk="1" fontAlgn="auto" latinLnBrk="0" hangingPunct="1">
                  <a:lnSpc>
                    <a:spcPct val="90000"/>
                  </a:lnSpc>
                  <a:spcBef>
                    <a:spcPct val="0"/>
                  </a:spcBef>
                  <a:spcAft>
                    <a:spcPct val="35000"/>
                  </a:spcAft>
                  <a:buClrTx/>
                  <a:buSzTx/>
                  <a:buFontTx/>
                  <a:buNone/>
                  <a:tabLst/>
                  <a:defRPr b="1"/>
                </a:pPr>
                <a:endParaRPr kumimoji="0" lang="en-US" sz="2000" b="1"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cs typeface="+mn-cs"/>
                </a:endParaRPr>
              </a:p>
            </p:txBody>
          </p:sp>
          <p:sp>
            <p:nvSpPr>
              <p:cNvPr id="22" name="Rectangle 21">
                <a:extLst>
                  <a:ext uri="{FF2B5EF4-FFF2-40B4-BE49-F238E27FC236}">
                    <a16:creationId xmlns:a16="http://schemas.microsoft.com/office/drawing/2014/main" id="{43BA00B5-103B-4BBA-FCEF-15E1ADF8B139}"/>
                  </a:ext>
                </a:extLst>
              </p:cNvPr>
              <p:cNvSpPr/>
              <p:nvPr/>
            </p:nvSpPr>
            <p:spPr>
              <a:xfrm>
                <a:off x="396240" y="2937673"/>
                <a:ext cx="11033760" cy="174955"/>
              </a:xfrm>
              <a:prstGeom prst="rect">
                <a:avLst/>
              </a:prstGeom>
              <a:solidFill>
                <a:srgbClr val="00863D"/>
              </a:solidFill>
              <a:ln w="12700" cap="flat" cmpd="sng" algn="ctr">
                <a:solidFill>
                  <a:sysClr val="window" lastClr="FFFFFF">
                    <a:hueOff val="0"/>
                    <a:satOff val="0"/>
                    <a:lumOff val="0"/>
                    <a:alphaOff val="0"/>
                  </a:sys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3" name="Forme libre : forme 22">
                <a:extLst>
                  <a:ext uri="{FF2B5EF4-FFF2-40B4-BE49-F238E27FC236}">
                    <a16:creationId xmlns:a16="http://schemas.microsoft.com/office/drawing/2014/main" id="{300DAB0B-B118-9293-B810-38D99ACED7A6}"/>
                  </a:ext>
                </a:extLst>
              </p:cNvPr>
              <p:cNvSpPr/>
              <p:nvPr/>
            </p:nvSpPr>
            <p:spPr>
              <a:xfrm>
                <a:off x="411480" y="3494606"/>
                <a:ext cx="5171353" cy="2084337"/>
              </a:xfrm>
              <a:custGeom>
                <a:avLst/>
                <a:gdLst>
                  <a:gd name="connsiteX0" fmla="*/ 0 w 4840645"/>
                  <a:gd name="connsiteY0" fmla="*/ 0 h 2508609"/>
                  <a:gd name="connsiteX1" fmla="*/ 4840645 w 4840645"/>
                  <a:gd name="connsiteY1" fmla="*/ 0 h 2508609"/>
                  <a:gd name="connsiteX2" fmla="*/ 4840645 w 4840645"/>
                  <a:gd name="connsiteY2" fmla="*/ 2508609 h 2508609"/>
                  <a:gd name="connsiteX3" fmla="*/ 0 w 4840645"/>
                  <a:gd name="connsiteY3" fmla="*/ 2508609 h 2508609"/>
                  <a:gd name="connsiteX4" fmla="*/ 0 w 4840645"/>
                  <a:gd name="connsiteY4" fmla="*/ 0 h 2508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0645" h="2508609">
                    <a:moveTo>
                      <a:pt x="0" y="0"/>
                    </a:moveTo>
                    <a:lnTo>
                      <a:pt x="4840645" y="0"/>
                    </a:lnTo>
                    <a:lnTo>
                      <a:pt x="4840645" y="2508609"/>
                    </a:lnTo>
                    <a:lnTo>
                      <a:pt x="0" y="2508609"/>
                    </a:lnTo>
                    <a:lnTo>
                      <a:pt x="0" y="0"/>
                    </a:lnTo>
                    <a:close/>
                  </a:path>
                </a:pathLst>
              </a:custGeom>
              <a:solidFill>
                <a:schemeClr val="accent1">
                  <a:lumMod val="40000"/>
                  <a:lumOff val="60000"/>
                  <a:alpha val="90000"/>
                </a:schemeClr>
              </a:solidFill>
              <a:ln w="12700" cap="flat" cmpd="sng" algn="ctr">
                <a:solidFill>
                  <a:srgbClr val="4472C4">
                    <a:alpha val="90000"/>
                    <a:tint val="40000"/>
                    <a:hueOff val="0"/>
                    <a:satOff val="0"/>
                    <a:lumOff val="0"/>
                    <a:alphaOff val="0"/>
                  </a:srgbClr>
                </a:solidFill>
                <a:prstDash val="solid"/>
                <a:miter lim="800000"/>
              </a:ln>
              <a:effectLst/>
            </p:spPr>
            <p:txBody>
              <a:bodyPr spcFirstLastPara="0" vert="horz" wrap="square" lIns="190500" tIns="190500" rIns="190500" bIns="190500" numCol="1" spcCol="1270" anchor="ctr" anchorCtr="0">
                <a:noAutofit/>
              </a:bodyPr>
              <a:lstStyle/>
              <a:p>
                <a:pPr marL="0" marR="0" lvl="0" indent="0" algn="just" defTabSz="888978" rtl="0" eaLnBrk="1" fontAlgn="auto" latinLnBrk="0" hangingPunct="1">
                  <a:lnSpc>
                    <a:spcPct val="90000"/>
                  </a:lnSpc>
                  <a:spcBef>
                    <a:spcPct val="0"/>
                  </a:spcBef>
                  <a:spcAft>
                    <a:spcPct val="350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28 projets de ligne de transport totalisant environ 22 932 km de ligne de transport haute tension pour un coût d’environ 10,48 milliards de USD</a:t>
                </a:r>
                <a:endParaRPr kumimoji="0" lang="en-US" sz="1800" b="0"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114297" marR="0" lvl="1" indent="-114297" algn="just" defTabSz="622284" rtl="0" eaLnBrk="1" fontAlgn="auto" latinLnBrk="0" hangingPunct="1">
                  <a:lnSpc>
                    <a:spcPct val="90000"/>
                  </a:lnSpc>
                  <a:spcBef>
                    <a:spcPct val="0"/>
                  </a:spcBef>
                  <a:spcAft>
                    <a:spcPct val="15000"/>
                  </a:spcAft>
                  <a:buClrTx/>
                  <a:buSzTx/>
                  <a:buFontTx/>
                  <a:buChar char="•"/>
                  <a:tabLst/>
                  <a:defRPr/>
                </a:pPr>
                <a:r>
                  <a:rPr kumimoji="0" lang="fr-FR" sz="1400" b="0"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cs typeface="+mn-cs"/>
                  </a:rPr>
                  <a:t>Incluant des projets de ligne de transport </a:t>
                </a:r>
                <a:r>
                  <a:rPr kumimoji="0" lang="fr-FR" sz="1400" b="0" i="0" u="none" strike="noStrike" kern="0" cap="none" spc="0" normalizeH="0" baseline="0" noProof="0" dirty="0">
                    <a:ln>
                      <a:noFill/>
                    </a:ln>
                    <a:solidFill>
                      <a:srgbClr val="0000FF"/>
                    </a:solidFill>
                    <a:effectLst/>
                    <a:uLnTx/>
                    <a:uFillTx/>
                    <a:latin typeface="Source Sans Pro" panose="020B0503030403020204" pitchFamily="34" charset="0"/>
                    <a:ea typeface="Source Sans Pro" panose="020B0503030403020204" pitchFamily="34" charset="0"/>
                    <a:cs typeface="+mn-cs"/>
                  </a:rPr>
                  <a:t>devant permettre de connecter l’Afrique de l’Ouest à l’Afrique du Nord à travers le Maroc et à l’Afrique Centrale avec point de connexion le barrage hydroélectrique d’Inga</a:t>
                </a:r>
              </a:p>
            </p:txBody>
          </p:sp>
          <p:sp>
            <p:nvSpPr>
              <p:cNvPr id="24" name="Connecteur droit 23">
                <a:extLst>
                  <a:ext uri="{FF2B5EF4-FFF2-40B4-BE49-F238E27FC236}">
                    <a16:creationId xmlns:a16="http://schemas.microsoft.com/office/drawing/2014/main" id="{7F2DF25A-C235-FC05-44B6-6D2885693BB4}"/>
                  </a:ext>
                </a:extLst>
              </p:cNvPr>
              <p:cNvSpPr/>
              <p:nvPr/>
            </p:nvSpPr>
            <p:spPr>
              <a:xfrm>
                <a:off x="3167833" y="3151941"/>
                <a:ext cx="0" cy="319657"/>
              </a:xfrm>
              <a:prstGeom prst="line">
                <a:avLst/>
              </a:prstGeom>
              <a:solidFill>
                <a:srgbClr val="4472C4">
                  <a:hueOff val="0"/>
                  <a:satOff val="0"/>
                  <a:lumOff val="0"/>
                  <a:alphaOff val="0"/>
                </a:srgbClr>
              </a:solidFill>
              <a:ln w="19050" cap="flat" cmpd="sng" algn="ctr">
                <a:solidFill>
                  <a:srgbClr val="00863D"/>
                </a:solidFill>
                <a:prstDash val="dash"/>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5" name="Forme libre : forme 24">
                <a:extLst>
                  <a:ext uri="{FF2B5EF4-FFF2-40B4-BE49-F238E27FC236}">
                    <a16:creationId xmlns:a16="http://schemas.microsoft.com/office/drawing/2014/main" id="{2890A748-F688-08EF-B59F-C4BEEF31D0A4}"/>
                  </a:ext>
                </a:extLst>
              </p:cNvPr>
              <p:cNvSpPr/>
              <p:nvPr/>
            </p:nvSpPr>
            <p:spPr>
              <a:xfrm>
                <a:off x="6463193" y="3489912"/>
                <a:ext cx="4400586" cy="494248"/>
              </a:xfrm>
              <a:custGeom>
                <a:avLst/>
                <a:gdLst>
                  <a:gd name="connsiteX0" fmla="*/ 0 w 4400586"/>
                  <a:gd name="connsiteY0" fmla="*/ 0 h 494248"/>
                  <a:gd name="connsiteX1" fmla="*/ 4400586 w 4400586"/>
                  <a:gd name="connsiteY1" fmla="*/ 0 h 494248"/>
                  <a:gd name="connsiteX2" fmla="*/ 4400586 w 4400586"/>
                  <a:gd name="connsiteY2" fmla="*/ 494248 h 494248"/>
                  <a:gd name="connsiteX3" fmla="*/ 0 w 4400586"/>
                  <a:gd name="connsiteY3" fmla="*/ 494248 h 494248"/>
                  <a:gd name="connsiteX4" fmla="*/ 0 w 4400586"/>
                  <a:gd name="connsiteY4" fmla="*/ 0 h 4942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00586" h="494248">
                    <a:moveTo>
                      <a:pt x="0" y="0"/>
                    </a:moveTo>
                    <a:lnTo>
                      <a:pt x="4400586" y="0"/>
                    </a:lnTo>
                    <a:lnTo>
                      <a:pt x="4400586" y="494248"/>
                    </a:lnTo>
                    <a:lnTo>
                      <a:pt x="0" y="494248"/>
                    </a:lnTo>
                    <a:lnTo>
                      <a:pt x="0" y="0"/>
                    </a:lnTo>
                    <a:close/>
                  </a:path>
                </a:pathLst>
              </a:custGeom>
              <a:noFill/>
              <a:ln>
                <a:noFill/>
              </a:ln>
              <a:effectLst/>
            </p:spPr>
            <p:txBody>
              <a:bodyPr spcFirstLastPara="0" vert="horz" wrap="square" lIns="0" tIns="0" rIns="0" bIns="0" numCol="1" spcCol="1270" anchor="b" anchorCtr="1">
                <a:noAutofit/>
              </a:bodyPr>
              <a:lstStyle/>
              <a:p>
                <a:pPr marL="0" marR="0" lvl="0" indent="0" algn="ctr" defTabSz="888978" rtl="0" eaLnBrk="1" fontAlgn="auto" latinLnBrk="0" hangingPunct="1">
                  <a:lnSpc>
                    <a:spcPct val="90000"/>
                  </a:lnSpc>
                  <a:spcBef>
                    <a:spcPct val="0"/>
                  </a:spcBef>
                  <a:spcAft>
                    <a:spcPct val="35000"/>
                  </a:spcAft>
                  <a:buClrTx/>
                  <a:buSzTx/>
                  <a:buFontTx/>
                  <a:buNone/>
                  <a:tabLst/>
                  <a:defRPr b="1"/>
                </a:pPr>
                <a:endParaRPr kumimoji="0" lang="en-US" sz="2000" b="1"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cs typeface="+mn-cs"/>
                </a:endParaRPr>
              </a:p>
            </p:txBody>
          </p:sp>
          <p:sp>
            <p:nvSpPr>
              <p:cNvPr id="26" name="Forme libre : forme 25">
                <a:extLst>
                  <a:ext uri="{FF2B5EF4-FFF2-40B4-BE49-F238E27FC236}">
                    <a16:creationId xmlns:a16="http://schemas.microsoft.com/office/drawing/2014/main" id="{62AD85C9-00CA-319C-F7EA-EB4B756C02CF}"/>
                  </a:ext>
                </a:extLst>
              </p:cNvPr>
              <p:cNvSpPr/>
              <p:nvPr/>
            </p:nvSpPr>
            <p:spPr>
              <a:xfrm>
                <a:off x="6053361" y="3512238"/>
                <a:ext cx="5376635" cy="2084337"/>
              </a:xfrm>
              <a:custGeom>
                <a:avLst/>
                <a:gdLst>
                  <a:gd name="connsiteX0" fmla="*/ 0 w 5178522"/>
                  <a:gd name="connsiteY0" fmla="*/ 0 h 2541761"/>
                  <a:gd name="connsiteX1" fmla="*/ 5178522 w 5178522"/>
                  <a:gd name="connsiteY1" fmla="*/ 0 h 2541761"/>
                  <a:gd name="connsiteX2" fmla="*/ 5178522 w 5178522"/>
                  <a:gd name="connsiteY2" fmla="*/ 2541761 h 2541761"/>
                  <a:gd name="connsiteX3" fmla="*/ 0 w 5178522"/>
                  <a:gd name="connsiteY3" fmla="*/ 2541761 h 2541761"/>
                  <a:gd name="connsiteX4" fmla="*/ 0 w 5178522"/>
                  <a:gd name="connsiteY4" fmla="*/ 0 h 25417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78522" h="2541761">
                    <a:moveTo>
                      <a:pt x="0" y="0"/>
                    </a:moveTo>
                    <a:lnTo>
                      <a:pt x="5178522" y="0"/>
                    </a:lnTo>
                    <a:lnTo>
                      <a:pt x="5178522" y="2541761"/>
                    </a:lnTo>
                    <a:lnTo>
                      <a:pt x="0" y="2541761"/>
                    </a:lnTo>
                    <a:lnTo>
                      <a:pt x="0" y="0"/>
                    </a:lnTo>
                    <a:close/>
                  </a:path>
                </a:pathLst>
              </a:custGeom>
              <a:solidFill>
                <a:schemeClr val="accent1">
                  <a:lumMod val="40000"/>
                  <a:lumOff val="60000"/>
                  <a:alpha val="90000"/>
                </a:schemeClr>
              </a:solidFill>
              <a:ln w="12700" cap="flat" cmpd="sng" algn="ctr">
                <a:solidFill>
                  <a:srgbClr val="4472C4">
                    <a:alpha val="90000"/>
                    <a:tint val="40000"/>
                    <a:hueOff val="0"/>
                    <a:satOff val="0"/>
                    <a:lumOff val="0"/>
                    <a:alphaOff val="0"/>
                  </a:srgbClr>
                </a:solidFill>
                <a:prstDash val="solid"/>
                <a:miter lim="800000"/>
              </a:ln>
              <a:effectLst/>
            </p:spPr>
            <p:txBody>
              <a:bodyPr spcFirstLastPara="0" vert="horz" wrap="square" lIns="190500" tIns="190500" rIns="190500" bIns="190500" numCol="1" spcCol="1270" anchor="ctr" anchorCtr="0">
                <a:noAutofit/>
              </a:bodyPr>
              <a:lstStyle/>
              <a:p>
                <a:pPr marL="0" marR="0" lvl="0" indent="0" algn="just" defTabSz="888978" rtl="0" eaLnBrk="1" fontAlgn="auto" latinLnBrk="0" hangingPunct="1">
                  <a:lnSpc>
                    <a:spcPct val="90000"/>
                  </a:lnSpc>
                  <a:spcBef>
                    <a:spcPct val="0"/>
                  </a:spcBef>
                  <a:spcAft>
                    <a:spcPct val="3500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47 projets de production avec une capacité totale d’environ 15,49 GW  pour un coût estimé à 25,91 milliards de USD</a:t>
                </a:r>
                <a:endParaRPr kumimoji="0" lang="en-US" sz="1800" b="0" i="0" u="none" strike="noStrike" kern="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endParaRPr>
              </a:p>
              <a:p>
                <a:pPr marL="114297" marR="0" lvl="1" indent="-114297" algn="just" defTabSz="622284" rtl="0" eaLnBrk="1" fontAlgn="auto" latinLnBrk="0" hangingPunct="1">
                  <a:lnSpc>
                    <a:spcPct val="90000"/>
                  </a:lnSpc>
                  <a:spcBef>
                    <a:spcPct val="0"/>
                  </a:spcBef>
                  <a:spcAft>
                    <a:spcPct val="15000"/>
                  </a:spcAft>
                  <a:buClrTx/>
                  <a:buSzTx/>
                  <a:buFontTx/>
                  <a:buChar char="•"/>
                  <a:tabLst/>
                  <a:defRPr/>
                </a:pPr>
                <a:r>
                  <a:rPr kumimoji="0" lang="fr-FR" sz="1400" b="0"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cs typeface="+mn-cs"/>
                  </a:rPr>
                  <a:t>31,1% projets thermiques (principalement gaz naturel)</a:t>
                </a:r>
              </a:p>
              <a:p>
                <a:pPr marL="114297" marR="0" lvl="1" indent="-114297" algn="just" defTabSz="622284" rtl="0" eaLnBrk="1" fontAlgn="auto" latinLnBrk="0" hangingPunct="1">
                  <a:lnSpc>
                    <a:spcPct val="90000"/>
                  </a:lnSpc>
                  <a:spcBef>
                    <a:spcPct val="0"/>
                  </a:spcBef>
                  <a:spcAft>
                    <a:spcPct val="15000"/>
                  </a:spcAft>
                  <a:buClrTx/>
                  <a:buSzTx/>
                  <a:buFontTx/>
                  <a:buChar char="•"/>
                  <a:tabLst/>
                  <a:defRPr/>
                </a:pPr>
                <a:r>
                  <a:rPr kumimoji="0" lang="fr-FR" sz="1400" b="0" i="0" u="none" strike="noStrike" kern="0" cap="none" spc="0" normalizeH="0" baseline="0" noProof="0" dirty="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cs typeface="+mn-cs"/>
                  </a:rPr>
                  <a:t>68,9% projets d’énergie renouvelable (10,67 GW) dont 29,5% solaire et éolien (3,15 GW)</a:t>
                </a:r>
              </a:p>
              <a:p>
                <a:pPr marL="114297" marR="0" lvl="1" indent="-114297" algn="just" defTabSz="622284" rtl="0" eaLnBrk="1" fontAlgn="auto" latinLnBrk="0" hangingPunct="1">
                  <a:lnSpc>
                    <a:spcPct val="90000"/>
                  </a:lnSpc>
                  <a:spcBef>
                    <a:spcPct val="0"/>
                  </a:spcBef>
                  <a:spcAft>
                    <a:spcPct val="15000"/>
                  </a:spcAft>
                  <a:buClrTx/>
                  <a:buSzTx/>
                  <a:buFontTx/>
                  <a:buChar char="•"/>
                  <a:tabLst/>
                  <a:defRPr/>
                </a:pPr>
                <a:r>
                  <a:rPr kumimoji="0" lang="fr-FR" sz="1400" b="0" i="0" u="none" strike="noStrike" kern="0" cap="none" spc="0" normalizeH="0" baseline="0" noProof="0" dirty="0">
                    <a:ln>
                      <a:noFill/>
                    </a:ln>
                    <a:solidFill>
                      <a:srgbClr val="0000FF"/>
                    </a:solidFill>
                    <a:effectLst/>
                    <a:uLnTx/>
                    <a:uFillTx/>
                    <a:latin typeface="Source Sans Pro" panose="020B0503030403020204" pitchFamily="34" charset="0"/>
                    <a:ea typeface="Source Sans Pro" panose="020B0503030403020204" pitchFamily="34" charset="0"/>
                    <a:cs typeface="+mn-cs"/>
                  </a:rPr>
                  <a:t>Solaire et éolien : 20,33 % des projets de production</a:t>
                </a:r>
                <a:endParaRPr kumimoji="0" lang="en-US" sz="1400" b="0" i="0" u="none" strike="noStrike" kern="0" cap="none" spc="0" normalizeH="0" baseline="0" noProof="0" dirty="0">
                  <a:ln>
                    <a:noFill/>
                  </a:ln>
                  <a:solidFill>
                    <a:srgbClr val="0000FF"/>
                  </a:solidFill>
                  <a:effectLst/>
                  <a:uLnTx/>
                  <a:uFillTx/>
                  <a:latin typeface="Source Sans Pro" panose="020B0503030403020204" pitchFamily="34" charset="0"/>
                  <a:ea typeface="Source Sans Pro" panose="020B0503030403020204" pitchFamily="34" charset="0"/>
                  <a:cs typeface="+mn-cs"/>
                </a:endParaRPr>
              </a:p>
            </p:txBody>
          </p:sp>
          <p:sp>
            <p:nvSpPr>
              <p:cNvPr id="27" name="Connecteur droit 26">
                <a:extLst>
                  <a:ext uri="{FF2B5EF4-FFF2-40B4-BE49-F238E27FC236}">
                    <a16:creationId xmlns:a16="http://schemas.microsoft.com/office/drawing/2014/main" id="{C8A08C3B-C29C-3941-1528-A873B831FED5}"/>
                  </a:ext>
                </a:extLst>
              </p:cNvPr>
              <p:cNvSpPr/>
              <p:nvPr/>
            </p:nvSpPr>
            <p:spPr>
              <a:xfrm>
                <a:off x="8673646" y="3136195"/>
                <a:ext cx="0" cy="345563"/>
              </a:xfrm>
              <a:prstGeom prst="line">
                <a:avLst/>
              </a:prstGeom>
              <a:solidFill>
                <a:srgbClr val="4472C4">
                  <a:hueOff val="0"/>
                  <a:satOff val="0"/>
                  <a:lumOff val="0"/>
                  <a:alphaOff val="0"/>
                </a:srgbClr>
              </a:solidFill>
              <a:ln w="19050" cap="flat" cmpd="sng" algn="ctr">
                <a:solidFill>
                  <a:srgbClr val="00863D"/>
                </a:solidFill>
                <a:prstDash val="dash"/>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white"/>
                  </a:solidFill>
                  <a:effectLst/>
                  <a:uLnTx/>
                  <a:uFillTx/>
                  <a:latin typeface="Source Sans Pro" panose="020B0503030403020204" pitchFamily="34" charset="0"/>
                  <a:ea typeface="Source Sans Pro" panose="020B0503030403020204" pitchFamily="34" charset="0"/>
                  <a:cs typeface="+mn-cs"/>
                </a:endParaRPr>
              </a:p>
            </p:txBody>
          </p:sp>
          <p:sp>
            <p:nvSpPr>
              <p:cNvPr id="28" name="Ellipse 27">
                <a:extLst>
                  <a:ext uri="{FF2B5EF4-FFF2-40B4-BE49-F238E27FC236}">
                    <a16:creationId xmlns:a16="http://schemas.microsoft.com/office/drawing/2014/main" id="{9E669D50-FEB8-AB3B-A814-2A9D51F8319F}"/>
                  </a:ext>
                </a:extLst>
              </p:cNvPr>
              <p:cNvSpPr/>
              <p:nvPr/>
            </p:nvSpPr>
            <p:spPr>
              <a:xfrm>
                <a:off x="3108079" y="2979321"/>
                <a:ext cx="109346" cy="109346"/>
              </a:xfrm>
              <a:prstGeom prst="ellipse">
                <a:avLst/>
              </a:prstGeom>
              <a:solidFill>
                <a:sysClr val="window" lastClr="FFFFFF">
                  <a:alpha val="90000"/>
                  <a:hueOff val="0"/>
                  <a:satOff val="0"/>
                  <a:lumOff val="0"/>
                  <a:alphaOff val="0"/>
                </a:sysClr>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cs typeface="+mn-cs"/>
                </a:endParaRPr>
              </a:p>
            </p:txBody>
          </p:sp>
          <p:sp>
            <p:nvSpPr>
              <p:cNvPr id="29" name="Ellipse 28">
                <a:extLst>
                  <a:ext uri="{FF2B5EF4-FFF2-40B4-BE49-F238E27FC236}">
                    <a16:creationId xmlns:a16="http://schemas.microsoft.com/office/drawing/2014/main" id="{3458DCCD-F676-6E65-D709-406B874AC613}"/>
                  </a:ext>
                </a:extLst>
              </p:cNvPr>
              <p:cNvSpPr/>
              <p:nvPr/>
            </p:nvSpPr>
            <p:spPr>
              <a:xfrm>
                <a:off x="8608813" y="2978791"/>
                <a:ext cx="109346" cy="109346"/>
              </a:xfrm>
              <a:prstGeom prst="ellipse">
                <a:avLst/>
              </a:prstGeom>
              <a:solidFill>
                <a:sysClr val="window" lastClr="FFFFFF">
                  <a:alpha val="90000"/>
                  <a:hueOff val="0"/>
                  <a:satOff val="0"/>
                  <a:lumOff val="0"/>
                  <a:alphaOff val="0"/>
                </a:sysClr>
              </a:solidFill>
              <a:ln w="12700" cap="flat" cmpd="sng" algn="ctr">
                <a:no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0" cap="none" spc="0" normalizeH="0" baseline="0" noProof="0">
                  <a:ln>
                    <a:noFill/>
                  </a:ln>
                  <a:solidFill>
                    <a:prstClr val="black">
                      <a:hueOff val="0"/>
                      <a:satOff val="0"/>
                      <a:lumOff val="0"/>
                      <a:alphaOff val="0"/>
                    </a:prstClr>
                  </a:solidFill>
                  <a:effectLst/>
                  <a:uLnTx/>
                  <a:uFillTx/>
                  <a:latin typeface="Source Sans Pro" panose="020B0503030403020204" pitchFamily="34" charset="0"/>
                  <a:ea typeface="Source Sans Pro" panose="020B0503030403020204" pitchFamily="34" charset="0"/>
                  <a:cs typeface="+mn-cs"/>
                </a:endParaRPr>
              </a:p>
            </p:txBody>
          </p:sp>
        </p:grpSp>
        <p:sp>
          <p:nvSpPr>
            <p:cNvPr id="20" name="ZoneTexte 19">
              <a:extLst>
                <a:ext uri="{FF2B5EF4-FFF2-40B4-BE49-F238E27FC236}">
                  <a16:creationId xmlns:a16="http://schemas.microsoft.com/office/drawing/2014/main" id="{D505B435-8E22-A0E4-B2DA-CEC7BC028F2B}"/>
                </a:ext>
              </a:extLst>
            </p:cNvPr>
            <p:cNvSpPr txBox="1"/>
            <p:nvPr/>
          </p:nvSpPr>
          <p:spPr>
            <a:xfrm>
              <a:off x="411480" y="2289359"/>
              <a:ext cx="11018520" cy="661720"/>
            </a:xfrm>
            <a:prstGeom prst="rect">
              <a:avLst/>
            </a:prstGeom>
            <a:solidFill>
              <a:schemeClr val="accent1">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fr-FR" sz="1000" b="1" i="0" u="none" strike="noStrike" kern="0" cap="none" spc="0" normalizeH="0" baseline="0" noProof="0" dirty="0">
                <a:ln>
                  <a:noFill/>
                </a:ln>
                <a:solidFill>
                  <a:srgbClr val="A80000"/>
                </a:solidFill>
                <a:effectLst/>
                <a:uLnTx/>
                <a:uFillTx/>
                <a:latin typeface="Source Sans Pro" panose="020B0503030403020204" pitchFamily="34" charset="0"/>
                <a:ea typeface="Source Sans Pro" panose="020B0503030403020204" pitchFamily="34" charset="0"/>
                <a:cs typeface="+mn-cs"/>
              </a:endParaRPr>
            </a:p>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kumimoji="0" lang="fr-FR" sz="1700" b="1" i="0" u="none" strike="noStrike" kern="0" cap="none" spc="0" normalizeH="0" baseline="0" noProof="0" dirty="0">
                  <a:ln>
                    <a:noFill/>
                  </a:ln>
                  <a:solidFill>
                    <a:srgbClr val="A80000"/>
                  </a:solidFill>
                  <a:effectLst/>
                  <a:uLnTx/>
                  <a:uFillTx/>
                  <a:latin typeface="Source Sans Pro" panose="020B0503030403020204" pitchFamily="34" charset="0"/>
                  <a:ea typeface="Source Sans Pro" panose="020B0503030403020204" pitchFamily="34" charset="0"/>
                  <a:cs typeface="+mn-cs"/>
                </a:rPr>
                <a:t>75 projets prioritaires régionaux pour la période 2019-2033, coût d’investissement estimé à 36,39 milliards USD</a:t>
              </a:r>
            </a:p>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endParaRPr kumimoji="0" lang="fr-FR" sz="1000" b="1" i="0" u="none" strike="noStrike" kern="0" cap="none" spc="0" normalizeH="0" baseline="0" noProof="0" dirty="0">
                <a:ln>
                  <a:noFill/>
                </a:ln>
                <a:solidFill>
                  <a:srgbClr val="A80000"/>
                </a:solidFill>
                <a:effectLst/>
                <a:uLnTx/>
                <a:uFillTx/>
                <a:latin typeface="Source Sans Pro" panose="020B0503030403020204" pitchFamily="34" charset="0"/>
                <a:ea typeface="Source Sans Pro" panose="020B0503030403020204" pitchFamily="34" charset="0"/>
                <a:cs typeface="+mn-cs"/>
              </a:endParaRPr>
            </a:p>
          </p:txBody>
        </p:sp>
      </p:grpSp>
      <p:sp>
        <p:nvSpPr>
          <p:cNvPr id="3" name="ZoneTexte 5">
            <a:extLst>
              <a:ext uri="{FF2B5EF4-FFF2-40B4-BE49-F238E27FC236}">
                <a16:creationId xmlns:a16="http://schemas.microsoft.com/office/drawing/2014/main" id="{6A8489A0-850C-B7B0-FB47-00439D189954}"/>
              </a:ext>
            </a:extLst>
          </p:cNvPr>
          <p:cNvSpPr txBox="1"/>
          <p:nvPr/>
        </p:nvSpPr>
        <p:spPr>
          <a:xfrm>
            <a:off x="395590" y="2058113"/>
            <a:ext cx="10831209" cy="907941"/>
          </a:xfrm>
          <a:prstGeom prst="rect">
            <a:avLst/>
          </a:prstGeom>
          <a:noFill/>
        </p:spPr>
        <p:txBody>
          <a:bodyPr wrap="square">
            <a:spAutoFit/>
          </a:bodyPr>
          <a:lstStyle>
            <a:defPPr>
              <a:defRPr lang="fr-BJ"/>
            </a:defPPr>
            <a:lvl1pPr>
              <a:defRPr sz="1400" kern="0">
                <a:latin typeface="Calibri (Corps)"/>
                <a:ea typeface="Calibri" panose="020F0502020204030204" pitchFamily="34" charset="0"/>
              </a:defRPr>
            </a:lvl1pPr>
          </a:lstStyle>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fr-FR" sz="1600" b="0" i="0" u="none" strike="noStrike" kern="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Basé sur un plan d’investissement à moindre coût pour la sous-région et périodiquement mis à jour</a:t>
            </a:r>
          </a:p>
          <a:p>
            <a:pPr marL="285750" marR="0" lvl="0" indent="-285750" algn="l" defTabSz="914400" rtl="0" eaLnBrk="1" fontAlgn="auto" latinLnBrk="0" hangingPunct="1">
              <a:lnSpc>
                <a:spcPct val="100000"/>
              </a:lnSpc>
              <a:spcBef>
                <a:spcPts val="0"/>
              </a:spcBef>
              <a:spcAft>
                <a:spcPts val="600"/>
              </a:spcAft>
              <a:buClrTx/>
              <a:buSzTx/>
              <a:buFont typeface="Wingdings" panose="05000000000000000000" pitchFamily="2" charset="2"/>
              <a:buChar char="q"/>
              <a:tabLst/>
              <a:defRPr/>
            </a:pPr>
            <a:r>
              <a:rPr kumimoji="0" lang="fr-FR" sz="1600" b="0" i="0" u="none" strike="noStrike" kern="0" cap="none" spc="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mn-cs"/>
              </a:rPr>
              <a:t>Dernier plan directeur (2019-2033) adopté par les Chefs d'Etat et de Gouvernement de la CEDEAO le 22 décembre 2018 à travers l'Acte additionnel A/SA.4/12/18</a:t>
            </a:r>
          </a:p>
        </p:txBody>
      </p:sp>
    </p:spTree>
    <p:extLst>
      <p:ext uri="{BB962C8B-B14F-4D97-AF65-F5344CB8AC3E}">
        <p14:creationId xmlns:p14="http://schemas.microsoft.com/office/powerpoint/2010/main" val="2841428479"/>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EBA9C579-47E9-F9F9-A679-2E3ED6FC42FD}"/>
            </a:ext>
          </a:extLst>
        </p:cNvPr>
        <p:cNvGrpSpPr/>
        <p:nvPr/>
      </p:nvGrpSpPr>
      <p:grpSpPr>
        <a:xfrm>
          <a:off x="0" y="0"/>
          <a:ext cx="0" cy="0"/>
          <a:chOff x="0" y="0"/>
          <a:chExt cx="0" cy="0"/>
        </a:xfrm>
      </p:grpSpPr>
      <p:sp>
        <p:nvSpPr>
          <p:cNvPr id="5" name="Espace réservé du texte 1">
            <a:extLst>
              <a:ext uri="{FF2B5EF4-FFF2-40B4-BE49-F238E27FC236}">
                <a16:creationId xmlns:a16="http://schemas.microsoft.com/office/drawing/2014/main" id="{AFF37C92-588A-5A56-1FAF-5B3D225B9FFF}"/>
              </a:ext>
            </a:extLst>
          </p:cNvPr>
          <p:cNvSpPr txBox="1">
            <a:spLocks/>
          </p:cNvSpPr>
          <p:nvPr/>
        </p:nvSpPr>
        <p:spPr>
          <a:xfrm>
            <a:off x="973087" y="3881691"/>
            <a:ext cx="7684776" cy="909588"/>
          </a:xfrm>
          <a:prstGeom prst="rect">
            <a:avLst/>
          </a:prstGeom>
          <a:effectLst/>
        </p:spPr>
        <p:txBody>
          <a:bodyPr/>
          <a:lstStyle>
            <a:lvl1pPr marL="0" indent="0" algn="l" defTabSz="457200" rtl="0" eaLnBrk="1" latinLnBrk="0" hangingPunct="1">
              <a:spcBef>
                <a:spcPts val="0"/>
              </a:spcBef>
              <a:spcAft>
                <a:spcPts val="500"/>
              </a:spcAft>
              <a:buFont typeface="Arial"/>
              <a:buNone/>
              <a:defRPr sz="2000" b="1" kern="1200" cap="all" spc="-100">
                <a:solidFill>
                  <a:schemeClr val="tx1"/>
                </a:solidFill>
                <a:latin typeface="Verdana"/>
                <a:ea typeface="+mn-ea"/>
                <a:cs typeface="Verdana"/>
              </a:defRPr>
            </a:lvl1pPr>
            <a:lvl2pPr marL="0" indent="0" algn="just" defTabSz="457200" rtl="0" eaLnBrk="1" latinLnBrk="0" hangingPunct="1">
              <a:spcBef>
                <a:spcPts val="0"/>
              </a:spcBef>
              <a:spcAft>
                <a:spcPts val="800"/>
              </a:spcAft>
              <a:buFont typeface="Arial"/>
              <a:buNone/>
              <a:defRPr sz="1700" kern="1200" spc="-100">
                <a:solidFill>
                  <a:schemeClr val="tx1"/>
                </a:solidFill>
                <a:latin typeface="Verdana"/>
                <a:ea typeface="+mn-ea"/>
                <a:cs typeface="Verdana"/>
              </a:defRPr>
            </a:lvl2pPr>
            <a:lvl3pPr marL="0" indent="0" algn="just" defTabSz="457200" rtl="0" eaLnBrk="1" latinLnBrk="0" hangingPunct="1">
              <a:spcBef>
                <a:spcPts val="0"/>
              </a:spcBef>
              <a:spcAft>
                <a:spcPts val="600"/>
              </a:spcAft>
              <a:buFont typeface="Arial"/>
              <a:buNone/>
              <a:defRPr sz="1400" kern="1200" spc="-100">
                <a:solidFill>
                  <a:schemeClr val="tx1"/>
                </a:solidFill>
                <a:latin typeface="Verdana"/>
                <a:ea typeface="+mn-ea"/>
                <a:cs typeface="Verdana"/>
              </a:defRPr>
            </a:lvl3pPr>
            <a:lvl4pPr marL="0" indent="0" algn="just" defTabSz="457200" rtl="0" eaLnBrk="1" latinLnBrk="0" hangingPunct="1">
              <a:spcBef>
                <a:spcPts val="0"/>
              </a:spcBef>
              <a:spcAft>
                <a:spcPts val="400"/>
              </a:spcAft>
              <a:buFont typeface="Arial"/>
              <a:buNone/>
              <a:defRPr sz="1400" kern="1200" spc="-100">
                <a:solidFill>
                  <a:schemeClr val="tx1"/>
                </a:solidFill>
                <a:latin typeface="Verdana"/>
                <a:ea typeface="+mn-ea"/>
                <a:cs typeface="Verdana"/>
              </a:defRPr>
            </a:lvl4pPr>
            <a:lvl5pPr marL="0" indent="0" algn="just" defTabSz="457200" rtl="0" eaLnBrk="1" latinLnBrk="0" hangingPunct="1">
              <a:spcBef>
                <a:spcPts val="0"/>
              </a:spcBef>
              <a:buFont typeface="Arial"/>
              <a:buNone/>
              <a:defRPr sz="1000" kern="1200" spc="-1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Aft>
                <a:spcPts val="1600"/>
              </a:spcAft>
            </a:pPr>
            <a:r>
              <a:rPr lang="fr-FR" sz="4800" cap="none" noProof="0" dirty="0">
                <a:solidFill>
                  <a:schemeClr val="bg1"/>
                </a:solidFill>
              </a:rPr>
              <a:t>Le Projet Synchronisation</a:t>
            </a:r>
          </a:p>
        </p:txBody>
      </p:sp>
    </p:spTree>
    <p:extLst>
      <p:ext uri="{BB962C8B-B14F-4D97-AF65-F5344CB8AC3E}">
        <p14:creationId xmlns:p14="http://schemas.microsoft.com/office/powerpoint/2010/main" val="838443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re 13">
            <a:extLst>
              <a:ext uri="{FF2B5EF4-FFF2-40B4-BE49-F238E27FC236}">
                <a16:creationId xmlns:a16="http://schemas.microsoft.com/office/drawing/2014/main" id="{F2FE8B25-25CA-7184-B24D-202754854768}"/>
              </a:ext>
            </a:extLst>
          </p:cNvPr>
          <p:cNvSpPr>
            <a:spLocks noGrp="1"/>
          </p:cNvSpPr>
          <p:nvPr>
            <p:ph type="title"/>
          </p:nvPr>
        </p:nvSpPr>
        <p:spPr>
          <a:xfrm>
            <a:off x="4636168" y="234469"/>
            <a:ext cx="6972537" cy="1401826"/>
          </a:xfrm>
        </p:spPr>
        <p:txBody>
          <a:bodyPr vert="horz" lIns="91440" tIns="45720" rIns="91440" bIns="45720" rtlCol="0" anchor="ctr">
            <a:normAutofit/>
          </a:bodyPr>
          <a:lstStyle/>
          <a:p>
            <a:pPr defTabSz="914354">
              <a:lnSpc>
                <a:spcPct val="90000"/>
              </a:lnSpc>
            </a:pPr>
            <a:r>
              <a:rPr lang="en-US"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PROJET SYNCHRONISATION</a:t>
            </a:r>
            <a:endPar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0" name="슬라이드 번호 개체 틀 63">
            <a:extLst>
              <a:ext uri="{FF2B5EF4-FFF2-40B4-BE49-F238E27FC236}">
                <a16:creationId xmlns:a16="http://schemas.microsoft.com/office/drawing/2014/main" id="{96768AB3-F718-B2A1-AE14-1F709A1D9D7C}"/>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3" name="ZoneTexte 2">
            <a:extLst>
              <a:ext uri="{FF2B5EF4-FFF2-40B4-BE49-F238E27FC236}">
                <a16:creationId xmlns:a16="http://schemas.microsoft.com/office/drawing/2014/main" id="{2E8B2E35-44BC-FEBD-80D4-B09FD952CAB5}"/>
              </a:ext>
            </a:extLst>
          </p:cNvPr>
          <p:cNvSpPr txBox="1"/>
          <p:nvPr/>
        </p:nvSpPr>
        <p:spPr>
          <a:xfrm>
            <a:off x="283035" y="2047215"/>
            <a:ext cx="5302251" cy="384645"/>
          </a:xfrm>
          <a:prstGeom prst="rect">
            <a:avLst/>
          </a:prstGeom>
          <a:solidFill>
            <a:schemeClr val="bg1"/>
          </a:solidFill>
        </p:spPr>
        <p:txBody>
          <a:bodyPr wrap="none"/>
          <a:lstStyle>
            <a:defPPr>
              <a:defRPr lang="fr-FR"/>
            </a:defPPr>
            <a:lvl1pPr defTabSz="971445" fontAlgn="auto">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a:lvl3pPr defTabSz="914400"/>
            <a:lvl4pPr defTabSz="914400"/>
            <a:lvl5pPr defTabSz="914400"/>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l" defTabSz="971445" rtl="0" eaLnBrk="1" fontAlgn="auto" latinLnBrk="0" hangingPunct="1">
              <a:lnSpc>
                <a:spcPct val="100000"/>
              </a:lnSpc>
              <a:spcBef>
                <a:spcPts val="0"/>
              </a:spcBef>
              <a:spcAft>
                <a:spcPts val="0"/>
              </a:spcAft>
              <a:buClrTx/>
              <a:buSzTx/>
              <a:buFontTx/>
              <a:buNone/>
              <a:tabLst/>
              <a:defRPr/>
            </a:pPr>
            <a:r>
              <a:rPr lang="fr-FR" sz="2400" dirty="0">
                <a:solidFill>
                  <a:srgbClr val="BE663F"/>
                </a:solidFill>
                <a:latin typeface="Source Sans Pro" panose="020B0503030403020204" pitchFamily="34" charset="0"/>
                <a:ea typeface="Source Sans Pro" panose="020B0503030403020204" pitchFamily="34" charset="0"/>
              </a:rPr>
              <a:t>Statut des essais </a:t>
            </a:r>
            <a:r>
              <a:rPr lang="fr-FR" sz="2400" noProof="0" dirty="0">
                <a:solidFill>
                  <a:srgbClr val="BE663F"/>
                </a:solidFill>
                <a:latin typeface="Source Sans Pro" panose="020B0503030403020204" pitchFamily="34" charset="0"/>
                <a:ea typeface="Source Sans Pro" panose="020B0503030403020204" pitchFamily="34" charset="0"/>
              </a:rPr>
              <a:t>de synchronisation</a:t>
            </a:r>
            <a:endParaRPr kumimoji="0" lang="fr-FR" sz="2400" b="1" i="0"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endParaRPr>
          </a:p>
        </p:txBody>
      </p:sp>
      <p:sp>
        <p:nvSpPr>
          <p:cNvPr id="7" name="Content Placeholder 4">
            <a:extLst>
              <a:ext uri="{FF2B5EF4-FFF2-40B4-BE49-F238E27FC236}">
                <a16:creationId xmlns:a16="http://schemas.microsoft.com/office/drawing/2014/main" id="{DD1D2D2F-48D9-20D7-FD77-D6DCFFC4A406}"/>
              </a:ext>
            </a:extLst>
          </p:cNvPr>
          <p:cNvSpPr txBox="1">
            <a:spLocks/>
          </p:cNvSpPr>
          <p:nvPr/>
        </p:nvSpPr>
        <p:spPr>
          <a:xfrm>
            <a:off x="430860" y="2724419"/>
            <a:ext cx="11177845" cy="1048927"/>
          </a:xfrm>
          <a:prstGeom prst="rect">
            <a:avLst/>
          </a:prstGeom>
        </p:spPr>
        <p:txBody>
          <a:bodyPr vert="horz" wrap="square" lIns="0" tIns="0" rIns="0" bIns="0" rtlCol="0">
            <a:noAutofit/>
          </a:bodyPr>
          <a:lstStyle>
            <a:lvl1pPr marL="0" indent="0" algn="l" defTabSz="457189" rtl="0" eaLnBrk="1" latinLnBrk="0" hangingPunct="1">
              <a:spcBef>
                <a:spcPts val="0"/>
              </a:spcBef>
              <a:spcAft>
                <a:spcPts val="500"/>
              </a:spcAft>
              <a:buFont typeface="Arial"/>
              <a:buNone/>
              <a:defRPr sz="1200" b="1" kern="1200" cap="none" spc="-100" baseline="0">
                <a:solidFill>
                  <a:schemeClr val="tx1"/>
                </a:solidFill>
                <a:latin typeface="Calibri" panose="020F0502020204030204" pitchFamily="34" charset="0"/>
                <a:ea typeface="+mn-ea"/>
                <a:cs typeface="Calibri" panose="020F0502020204030204" pitchFamily="34" charset="0"/>
              </a:defRPr>
            </a:lvl1pPr>
            <a:lvl2pPr marL="0" indent="0" algn="just" defTabSz="457189" rtl="0" eaLnBrk="1" latinLnBrk="0" hangingPunct="1">
              <a:spcBef>
                <a:spcPts val="0"/>
              </a:spcBef>
              <a:spcAft>
                <a:spcPts val="8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2pPr>
            <a:lvl3pPr marL="0" indent="0" algn="just" defTabSz="457189" rtl="0" eaLnBrk="1" latinLnBrk="0" hangingPunct="1">
              <a:spcBef>
                <a:spcPts val="0"/>
              </a:spcBef>
              <a:spcAft>
                <a:spcPts val="6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3pPr>
            <a:lvl4pPr marL="0" indent="0" algn="just" defTabSz="457189" rtl="0" eaLnBrk="1" latinLnBrk="0" hangingPunct="1">
              <a:spcBef>
                <a:spcPts val="0"/>
              </a:spcBef>
              <a:spcAft>
                <a:spcPts val="4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4pPr>
            <a:lvl5pPr marL="0" indent="0" algn="just" defTabSz="457189" rtl="0" eaLnBrk="1" latinLnBrk="0" hangingPunct="1">
              <a:spcBef>
                <a:spcPts val="0"/>
              </a:spcBef>
              <a:buFont typeface="Arial"/>
              <a:buNone/>
              <a:defRPr sz="1200" kern="1200" spc="-100">
                <a:solidFill>
                  <a:srgbClr val="8B8B8A"/>
                </a:solidFill>
                <a:latin typeface="Calibri" panose="020F0502020204030204" pitchFamily="34" charset="0"/>
                <a:ea typeface="+mn-ea"/>
                <a:cs typeface="Calibri" panose="020F050202020403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defTabSz="315056">
              <a:spcBef>
                <a:spcPts val="517"/>
              </a:spcBef>
              <a:spcAft>
                <a:spcPts val="0"/>
              </a:spcAft>
              <a:buClr>
                <a:srgbClr val="990000"/>
              </a:buClr>
              <a:buSzPct val="70000"/>
              <a:buFont typeface="Wingdings" pitchFamily="2" charset="2"/>
              <a:buChar char="q"/>
              <a:defRPr/>
            </a:pPr>
            <a:r>
              <a:rPr kumimoji="0" lang="fr-FR" sz="2000" b="1" i="0" u="sng"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Synchronisation:</a:t>
            </a:r>
            <a:r>
              <a:rPr kumimoji="0" lang="fr-FR"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Entre </a:t>
            </a:r>
            <a:r>
              <a:rPr kumimoji="0" lang="fr-FR" sz="2000" b="0" i="0" u="none" strike="noStrike" kern="1200" cap="none" spc="-100" normalizeH="0" baseline="0" noProof="0" dirty="0">
                <a:ln>
                  <a:noFill/>
                </a:ln>
                <a:solidFill>
                  <a:srgbClr val="009257"/>
                </a:solidFill>
                <a:effectLst/>
                <a:uLnTx/>
                <a:uFillTx/>
                <a:latin typeface="Source Sans Pro" panose="020B0503030403020204" pitchFamily="34" charset="0"/>
                <a:ea typeface="Source Sans Pro" panose="020B0503030403020204" pitchFamily="34" charset="0"/>
                <a:cs typeface="Arial" panose="020B0604020202020204" pitchFamily="34" charset="0"/>
              </a:rPr>
              <a:t>Zone 2 </a:t>
            </a:r>
            <a:r>
              <a:rPr kumimoji="0" lang="fr-FR"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(Partie du Togo/Benin – Ghana – Burkina – Côte d’Ivoire – Liberia – Sierra Leone – Guinée – Partie du Mali) et </a:t>
            </a:r>
            <a:r>
              <a:rPr kumimoji="0" lang="fr-FR" sz="2000" b="0" i="0" u="none" strike="noStrike" kern="1200" cap="none" spc="-100" normalizeH="0" baseline="0" noProof="0" dirty="0">
                <a:ln>
                  <a:noFill/>
                </a:ln>
                <a:solidFill>
                  <a:srgbClr val="009257"/>
                </a:solidFill>
                <a:effectLst/>
                <a:uLnTx/>
                <a:uFillTx/>
                <a:latin typeface="Source Sans Pro" panose="020B0503030403020204" pitchFamily="34" charset="0"/>
                <a:ea typeface="Source Sans Pro" panose="020B0503030403020204" pitchFamily="34" charset="0"/>
                <a:cs typeface="Arial" panose="020B0604020202020204" pitchFamily="34" charset="0"/>
              </a:rPr>
              <a:t>Zone 3</a:t>
            </a:r>
            <a:r>
              <a:rPr kumimoji="0" lang="fr-FR" sz="2000" b="0" i="0" u="none" strike="noStrike" kern="1200" cap="none" spc="-100" normalizeH="0" baseline="0" noProof="0" dirty="0">
                <a:ln>
                  <a:noFill/>
                </a:ln>
                <a:solidFill>
                  <a:srgbClr val="000000"/>
                </a:solidFill>
                <a:effectLst/>
                <a:uLnTx/>
                <a:uFillTx/>
                <a:latin typeface="Source Sans Pro" panose="020B0503030403020204" pitchFamily="34" charset="0"/>
                <a:ea typeface="Source Sans Pro" panose="020B0503030403020204" pitchFamily="34" charset="0"/>
                <a:cs typeface="Arial" panose="020B0604020202020204" pitchFamily="34" charset="0"/>
              </a:rPr>
              <a:t> </a:t>
            </a:r>
            <a:r>
              <a:rPr lang="fr-FR"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(Autre partie du Mali – Sénégal – Gambie – Guinée Biseau – Mauritanie) </a:t>
            </a:r>
          </a:p>
          <a:p>
            <a:pPr lvl="3" defTabSz="315056">
              <a:spcBef>
                <a:spcPts val="517"/>
              </a:spcBef>
              <a:spcAft>
                <a:spcPts val="0"/>
              </a:spcAft>
              <a:buClr>
                <a:srgbClr val="990000"/>
              </a:buClr>
              <a:buSzPct val="70000"/>
              <a:defRPr/>
            </a:pPr>
            <a:r>
              <a:rPr lang="en-US"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			 </a:t>
            </a:r>
            <a:r>
              <a:rPr lang="fr-FR" sz="2000" b="1" spc="0" dirty="0">
                <a:solidFill>
                  <a:srgbClr val="BE663F"/>
                </a:solidFill>
                <a:latin typeface="Source Sans Pro" panose="020B0503030403020204" pitchFamily="34" charset="0"/>
                <a:ea typeface="Source Sans Pro" panose="020B0503030403020204" pitchFamily="34" charset="0"/>
                <a:cs typeface="Arial" panose="020B0604020202020204" pitchFamily="34" charset="0"/>
              </a:rPr>
              <a:t>Synchronisé avec succès depuis le 08 juillet 2023 : </a:t>
            </a:r>
            <a:r>
              <a:rPr lang="fr-FR" sz="2000" b="1" spc="0" dirty="0">
                <a:solidFill>
                  <a:srgbClr val="7030A0"/>
                </a:solidFill>
                <a:latin typeface="Source Sans Pro" panose="020B0503030403020204" pitchFamily="34" charset="0"/>
                <a:ea typeface="Source Sans Pro" panose="020B0503030403020204" pitchFamily="34" charset="0"/>
                <a:cs typeface="Arial" panose="020B0604020202020204" pitchFamily="34" charset="0"/>
              </a:rPr>
              <a:t>Zone 2-3</a:t>
            </a:r>
            <a:r>
              <a:rPr kumimoji="0" lang="fr-FR" sz="2000" b="0" i="0" u="none" strike="noStrike" kern="1200" cap="none" spc="-10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Arial" panose="020B0604020202020204" pitchFamily="34" charset="0"/>
              </a:rPr>
              <a:t>;</a:t>
            </a:r>
          </a:p>
          <a:p>
            <a:pPr marL="0" marR="0" lvl="0" indent="0" algn="just" defTabSz="315056" rtl="0" eaLnBrk="1" fontAlgn="auto" latinLnBrk="0" hangingPunct="1">
              <a:lnSpc>
                <a:spcPct val="100000"/>
              </a:lnSpc>
              <a:spcBef>
                <a:spcPts val="689"/>
              </a:spcBef>
              <a:spcAft>
                <a:spcPts val="0"/>
              </a:spcAft>
              <a:buClrTx/>
              <a:buSzPct val="70000"/>
              <a:buFont typeface="Arial"/>
              <a:buNone/>
              <a:tabLst/>
              <a:defRPr/>
            </a:pPr>
            <a:endParaRPr kumimoji="0" lang="fr-FR" sz="1600" b="1" i="0" u="none" strike="noStrike" kern="1200" cap="none" spc="-100" normalizeH="0" baseline="0" noProof="0" dirty="0">
              <a:ln>
                <a:noFill/>
              </a:ln>
              <a:solidFill>
                <a:srgbClr val="000000">
                  <a:lumMod val="75000"/>
                  <a:lumOff val="25000"/>
                </a:srgbClr>
              </a:solidFill>
              <a:effectLst/>
              <a:uLnTx/>
              <a:uFillTx/>
              <a:latin typeface="Source Sans Pro" panose="020B0503030403020204" pitchFamily="34" charset="0"/>
              <a:ea typeface="Source Sans Pro" panose="020B0503030403020204" pitchFamily="34" charset="0"/>
            </a:endParaRPr>
          </a:p>
        </p:txBody>
      </p:sp>
      <p:sp>
        <p:nvSpPr>
          <p:cNvPr id="8" name="Content Placeholder 4">
            <a:extLst>
              <a:ext uri="{FF2B5EF4-FFF2-40B4-BE49-F238E27FC236}">
                <a16:creationId xmlns:a16="http://schemas.microsoft.com/office/drawing/2014/main" id="{C40F06DA-FB15-0371-6805-5AE708C3C4ED}"/>
              </a:ext>
            </a:extLst>
          </p:cNvPr>
          <p:cNvSpPr txBox="1">
            <a:spLocks/>
          </p:cNvSpPr>
          <p:nvPr/>
        </p:nvSpPr>
        <p:spPr>
          <a:xfrm>
            <a:off x="1638696" y="3773346"/>
            <a:ext cx="9970009" cy="736275"/>
          </a:xfrm>
          <a:prstGeom prst="rect">
            <a:avLst/>
          </a:prstGeom>
        </p:spPr>
        <p:txBody>
          <a:bodyPr vert="horz" wrap="square" lIns="0" tIns="0" rIns="0" bIns="0" rtlCol="0">
            <a:noAutofit/>
          </a:bodyPr>
          <a:lstStyle>
            <a:defPPr>
              <a:defRPr lang="en-NG"/>
            </a:defPPr>
            <a:lvl1pPr indent="0" defTabSz="457189">
              <a:spcBef>
                <a:spcPts val="0"/>
              </a:spcBef>
              <a:spcAft>
                <a:spcPts val="500"/>
              </a:spcAft>
              <a:buFont typeface="Arial"/>
              <a:buNone/>
              <a:defRPr sz="1200" b="1" cap="none" spc="-100" baseline="0">
                <a:latin typeface="Calibri" panose="020F0502020204030204" pitchFamily="34" charset="0"/>
                <a:cs typeface="Calibri" panose="020F0502020204030204" pitchFamily="34" charset="0"/>
              </a:defRPr>
            </a:lvl1pPr>
            <a:lvl2pPr marL="342900" lvl="1" indent="-342900" algn="just" defTabSz="315056">
              <a:spcBef>
                <a:spcPts val="517"/>
              </a:spcBef>
              <a:spcAft>
                <a:spcPts val="413"/>
              </a:spcAft>
              <a:buClr>
                <a:srgbClr val="990000"/>
              </a:buClr>
              <a:buSzPct val="70000"/>
              <a:buFont typeface="Wingdings" pitchFamily="2" charset="2"/>
              <a:buChar char="q"/>
              <a:defRPr sz="2000" b="1" u="sng" spc="-100">
                <a:solidFill>
                  <a:srgbClr val="009257"/>
                </a:solidFill>
                <a:latin typeface="Arial" panose="020B0604020202020204" pitchFamily="34" charset="0"/>
                <a:cs typeface="Arial" panose="020B0604020202020204" pitchFamily="34" charset="0"/>
              </a:defRPr>
            </a:lvl2pPr>
            <a:lvl3pPr marL="0" indent="0" algn="just" defTabSz="457189">
              <a:spcBef>
                <a:spcPts val="0"/>
              </a:spcBef>
              <a:spcAft>
                <a:spcPts val="600"/>
              </a:spcAft>
              <a:buFont typeface="Arial"/>
              <a:buNone/>
              <a:defRPr sz="1200" spc="-100">
                <a:solidFill>
                  <a:srgbClr val="8B8B8A"/>
                </a:solidFill>
                <a:latin typeface="Calibri" panose="020F0502020204030204" pitchFamily="34" charset="0"/>
                <a:cs typeface="Calibri" panose="020F0502020204030204" pitchFamily="34" charset="0"/>
              </a:defRPr>
            </a:lvl3pPr>
            <a:lvl4pPr marL="0" indent="0" algn="just" defTabSz="457189">
              <a:spcBef>
                <a:spcPts val="0"/>
              </a:spcBef>
              <a:spcAft>
                <a:spcPts val="400"/>
              </a:spcAft>
              <a:buFont typeface="Arial"/>
              <a:buNone/>
              <a:defRPr sz="1200" spc="-100">
                <a:solidFill>
                  <a:srgbClr val="8B8B8A"/>
                </a:solidFill>
                <a:latin typeface="Calibri" panose="020F0502020204030204" pitchFamily="34" charset="0"/>
                <a:cs typeface="Calibri" panose="020F0502020204030204" pitchFamily="34" charset="0"/>
              </a:defRPr>
            </a:lvl4pPr>
            <a:lvl5pPr marL="0" indent="0" algn="just" defTabSz="457189">
              <a:spcBef>
                <a:spcPts val="0"/>
              </a:spcBef>
              <a:buFont typeface="Arial"/>
              <a:buNone/>
              <a:defRPr sz="1200" spc="-100">
                <a:solidFill>
                  <a:srgbClr val="8B8B8A"/>
                </a:solidFill>
                <a:latin typeface="Calibri" panose="020F0502020204030204" pitchFamily="34" charset="0"/>
                <a:cs typeface="Calibri" panose="020F0502020204030204" pitchFamily="34" charset="0"/>
              </a:defRPr>
            </a:lvl5pPr>
            <a:lvl6pPr marL="2514537" indent="-228594" defTabSz="457189">
              <a:spcBef>
                <a:spcPct val="20000"/>
              </a:spcBef>
              <a:buFont typeface="Arial"/>
              <a:buChar char="•"/>
              <a:defRPr sz="2000"/>
            </a:lvl6pPr>
            <a:lvl7pPr marL="2971726" indent="-228594" defTabSz="457189">
              <a:spcBef>
                <a:spcPct val="20000"/>
              </a:spcBef>
              <a:buFont typeface="Arial"/>
              <a:buChar char="•"/>
              <a:defRPr sz="2000"/>
            </a:lvl7pPr>
            <a:lvl8pPr marL="3428914" indent="-228594" defTabSz="457189">
              <a:spcBef>
                <a:spcPct val="20000"/>
              </a:spcBef>
              <a:buFont typeface="Arial"/>
              <a:buChar char="•"/>
              <a:defRPr sz="2000"/>
            </a:lvl8pPr>
            <a:lvl9pPr marL="3886103" indent="-228594" defTabSz="457189">
              <a:spcBef>
                <a:spcPct val="20000"/>
              </a:spcBef>
              <a:buFont typeface="Arial"/>
              <a:buChar char="•"/>
              <a:defRPr sz="2000"/>
            </a:lvl9pPr>
          </a:lstStyle>
          <a:p>
            <a:pPr marL="171450" lvl="3" indent="-171450">
              <a:spcAft>
                <a:spcPts val="0"/>
              </a:spcAft>
              <a:buFont typeface="Wingdings" panose="05000000000000000000" pitchFamily="2" charset="2"/>
              <a:buChar char="ü"/>
            </a:pPr>
            <a:r>
              <a:rPr lang="fr-FR" sz="2800" b="1" dirty="0">
                <a:solidFill>
                  <a:srgbClr val="00B0F0"/>
                </a:solidFill>
                <a:sym typeface="Wingdings" panose="05000000000000000000" pitchFamily="2" charset="2"/>
              </a:rPr>
              <a:t>Treize (13) pays fonctionnent de manière synchrone
Deux (2</a:t>
            </a:r>
            <a:r>
              <a:rPr lang="fr-FR" sz="2800" b="1">
                <a:solidFill>
                  <a:srgbClr val="00B0F0"/>
                </a:solidFill>
                <a:sym typeface="Wingdings" panose="05000000000000000000" pitchFamily="2" charset="2"/>
              </a:rPr>
              <a:t>) pays </a:t>
            </a:r>
            <a:r>
              <a:rPr lang="fr-FR" sz="2800" b="1" dirty="0">
                <a:solidFill>
                  <a:srgbClr val="00B0F0"/>
                </a:solidFill>
                <a:sym typeface="Wingdings" panose="05000000000000000000" pitchFamily="2" charset="2"/>
              </a:rPr>
              <a:t>(Nigeria et le Niger) fonctionnent de manière  synchrone</a:t>
            </a:r>
            <a:endParaRPr lang="fr-FR" sz="2800" dirty="0">
              <a:solidFill>
                <a:srgbClr val="00B0F0"/>
              </a:solidFill>
            </a:endParaRPr>
          </a:p>
        </p:txBody>
      </p:sp>
      <p:sp>
        <p:nvSpPr>
          <p:cNvPr id="4" name="Content Placeholder 4">
            <a:extLst>
              <a:ext uri="{FF2B5EF4-FFF2-40B4-BE49-F238E27FC236}">
                <a16:creationId xmlns:a16="http://schemas.microsoft.com/office/drawing/2014/main" id="{1A6B285A-7397-5240-FFDF-64DB1F49D220}"/>
              </a:ext>
            </a:extLst>
          </p:cNvPr>
          <p:cNvSpPr txBox="1">
            <a:spLocks/>
          </p:cNvSpPr>
          <p:nvPr/>
        </p:nvSpPr>
        <p:spPr>
          <a:xfrm>
            <a:off x="514494" y="5152025"/>
            <a:ext cx="11094211" cy="1031881"/>
          </a:xfrm>
          <a:prstGeom prst="rect">
            <a:avLst/>
          </a:prstGeom>
        </p:spPr>
        <p:txBody>
          <a:bodyPr vert="horz" wrap="square" lIns="0" tIns="0" rIns="0" bIns="0" rtlCol="0">
            <a:noAutofit/>
          </a:bodyPr>
          <a:lstStyle>
            <a:lvl1pPr marL="0" indent="0" algn="l" defTabSz="457189" rtl="0" eaLnBrk="1" latinLnBrk="0" hangingPunct="1">
              <a:spcBef>
                <a:spcPts val="0"/>
              </a:spcBef>
              <a:spcAft>
                <a:spcPts val="500"/>
              </a:spcAft>
              <a:buFont typeface="Arial"/>
              <a:buNone/>
              <a:defRPr sz="1200" b="1" kern="1200" cap="none" spc="-100" baseline="0">
                <a:solidFill>
                  <a:schemeClr val="tx1"/>
                </a:solidFill>
                <a:latin typeface="Calibri" panose="020F0502020204030204" pitchFamily="34" charset="0"/>
                <a:ea typeface="+mn-ea"/>
                <a:cs typeface="Calibri" panose="020F0502020204030204" pitchFamily="34" charset="0"/>
              </a:defRPr>
            </a:lvl1pPr>
            <a:lvl2pPr marL="0" indent="0" algn="just" defTabSz="457189" rtl="0" eaLnBrk="1" latinLnBrk="0" hangingPunct="1">
              <a:spcBef>
                <a:spcPts val="0"/>
              </a:spcBef>
              <a:spcAft>
                <a:spcPts val="8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2pPr>
            <a:lvl3pPr marL="0" indent="0" algn="just" defTabSz="457189" rtl="0" eaLnBrk="1" latinLnBrk="0" hangingPunct="1">
              <a:spcBef>
                <a:spcPts val="0"/>
              </a:spcBef>
              <a:spcAft>
                <a:spcPts val="6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3pPr>
            <a:lvl4pPr marL="0" indent="0" algn="just" defTabSz="457189" rtl="0" eaLnBrk="1" latinLnBrk="0" hangingPunct="1">
              <a:spcBef>
                <a:spcPts val="0"/>
              </a:spcBef>
              <a:spcAft>
                <a:spcPts val="400"/>
              </a:spcAft>
              <a:buFont typeface="Arial"/>
              <a:buNone/>
              <a:defRPr sz="1200" kern="1200" spc="-100">
                <a:solidFill>
                  <a:srgbClr val="8B8B8A"/>
                </a:solidFill>
                <a:latin typeface="Calibri" panose="020F0502020204030204" pitchFamily="34" charset="0"/>
                <a:ea typeface="+mn-ea"/>
                <a:cs typeface="Calibri" panose="020F0502020204030204" pitchFamily="34" charset="0"/>
              </a:defRPr>
            </a:lvl4pPr>
            <a:lvl5pPr marL="0" indent="0" algn="just" defTabSz="457189" rtl="0" eaLnBrk="1" latinLnBrk="0" hangingPunct="1">
              <a:spcBef>
                <a:spcPts val="0"/>
              </a:spcBef>
              <a:buFont typeface="Arial"/>
              <a:buNone/>
              <a:defRPr sz="1200" kern="1200" spc="-100">
                <a:solidFill>
                  <a:srgbClr val="8B8B8A"/>
                </a:solidFill>
                <a:latin typeface="Calibri" panose="020F0502020204030204" pitchFamily="34" charset="0"/>
                <a:ea typeface="+mn-ea"/>
                <a:cs typeface="Calibri" panose="020F0502020204030204" pitchFamily="34" charset="0"/>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342900" lvl="1" indent="-342900" defTabSz="315056">
              <a:spcBef>
                <a:spcPts val="517"/>
              </a:spcBef>
              <a:spcAft>
                <a:spcPts val="0"/>
              </a:spcAft>
              <a:buClr>
                <a:srgbClr val="990000"/>
              </a:buClr>
              <a:buSzPct val="70000"/>
              <a:buFont typeface="Wingdings" pitchFamily="2" charset="2"/>
              <a:buChar char="q"/>
              <a:defRPr/>
            </a:pPr>
            <a:r>
              <a:rPr lang="fr-FR" sz="2000" b="1"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Essai de synchronisation de l’ensemble du réseau électrique: </a:t>
            </a:r>
            <a:r>
              <a:rPr lang="fr-FR"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Entre </a:t>
            </a:r>
            <a:r>
              <a:rPr lang="fr-FR" sz="2000" dirty="0">
                <a:solidFill>
                  <a:srgbClr val="009257"/>
                </a:solidFill>
                <a:latin typeface="Source Sans Pro" panose="020B0503030403020204" pitchFamily="34" charset="0"/>
                <a:ea typeface="Source Sans Pro" panose="020B0503030403020204" pitchFamily="34" charset="0"/>
                <a:cs typeface="Arial" panose="020B0604020202020204" pitchFamily="34" charset="0"/>
              </a:rPr>
              <a:t>Zone 1</a:t>
            </a:r>
            <a:r>
              <a:rPr lang="fr-FR"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(Niger – Nigeria – Partie du Togo/Benin) et </a:t>
            </a:r>
            <a:r>
              <a:rPr lang="fr-FR" sz="2000" dirty="0">
                <a:solidFill>
                  <a:srgbClr val="009257"/>
                </a:solidFill>
                <a:latin typeface="Source Sans Pro" panose="020B0503030403020204" pitchFamily="34" charset="0"/>
                <a:ea typeface="Source Sans Pro" panose="020B0503030403020204" pitchFamily="34" charset="0"/>
                <a:cs typeface="Arial" panose="020B0604020202020204" pitchFamily="34" charset="0"/>
              </a:rPr>
              <a:t>Zone 2 - 3 </a:t>
            </a:r>
            <a:r>
              <a:rPr lang="fr-FR"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(Autre partie du Togo/Benin– Ghana – Burkina – Côte d’Ivoire – Liberia – Sierra Leone – Guinée – Mali – Sénégal – Mauritanie) </a:t>
            </a:r>
          </a:p>
          <a:p>
            <a:pPr lvl="1" defTabSz="315056">
              <a:spcBef>
                <a:spcPts val="517"/>
              </a:spcBef>
              <a:spcAft>
                <a:spcPts val="0"/>
              </a:spcAft>
              <a:buClr>
                <a:srgbClr val="990000"/>
              </a:buClr>
              <a:buSzPct val="70000"/>
              <a:defRPr/>
            </a:pPr>
            <a:r>
              <a:rPr lang="fr-FR"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rPr>
              <a:t>	</a:t>
            </a:r>
            <a:r>
              <a:rPr lang="en-US"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 		 E</a:t>
            </a:r>
            <a:r>
              <a:rPr lang="fr-FR" sz="2000" b="1" dirty="0" err="1">
                <a:solidFill>
                  <a:srgbClr val="BE663F"/>
                </a:solidFill>
                <a:latin typeface="Source Sans Pro" panose="020B0503030403020204" pitchFamily="34" charset="0"/>
                <a:ea typeface="Source Sans Pro" panose="020B0503030403020204" pitchFamily="34" charset="0"/>
                <a:cs typeface="Arial" panose="020B0604020202020204" pitchFamily="34" charset="0"/>
              </a:rPr>
              <a:t>ssai</a:t>
            </a:r>
            <a:r>
              <a:rPr lang="fr-FR"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rPr>
              <a:t> réalisé avec succès  le 08 novembre 2025 </a:t>
            </a:r>
            <a:r>
              <a:rPr lang="fr-FR" sz="2000" b="1" dirty="0">
                <a:solidFill>
                  <a:srgbClr val="BE663F"/>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  </a:t>
            </a:r>
            <a:r>
              <a:rPr lang="fr-FR" sz="2000" b="1" dirty="0">
                <a:solidFill>
                  <a:srgbClr val="7030A0"/>
                </a:solidFill>
                <a:latin typeface="Source Sans Pro" panose="020B0503030403020204" pitchFamily="34" charset="0"/>
                <a:ea typeface="Source Sans Pro" panose="020B0503030403020204" pitchFamily="34" charset="0"/>
                <a:cs typeface="Arial" panose="020B0604020202020204" pitchFamily="34" charset="0"/>
                <a:sym typeface="Wingdings" panose="05000000000000000000" pitchFamily="2" charset="2"/>
              </a:rPr>
              <a:t>Zone 1- 2-3</a:t>
            </a:r>
            <a:r>
              <a:rPr lang="fr-FR" sz="2000" dirty="0">
                <a:solidFill>
                  <a:srgbClr val="BE663F"/>
                </a:solidFill>
                <a:latin typeface="Source Sans Pro" panose="020B0503030403020204" pitchFamily="34" charset="0"/>
                <a:ea typeface="Source Sans Pro" panose="020B0503030403020204" pitchFamily="34" charset="0"/>
                <a:cs typeface="Arial" panose="020B0604020202020204" pitchFamily="34" charset="0"/>
              </a:rPr>
              <a:t>;</a:t>
            </a:r>
            <a:endParaRPr lang="fr-FR" sz="2000" dirty="0">
              <a:solidFill>
                <a:srgbClr val="000000"/>
              </a:solidFill>
              <a:latin typeface="Source Sans Pro" panose="020B0503030403020204" pitchFamily="34" charset="0"/>
              <a:ea typeface="Source Sans Pro" panose="020B0503030403020204" pitchFamily="34" charset="0"/>
              <a:cs typeface="Arial" panose="020B0604020202020204" pitchFamily="34" charset="0"/>
            </a:endParaRPr>
          </a:p>
          <a:p>
            <a:pPr lvl="1" defTabSz="315056">
              <a:spcBef>
                <a:spcPts val="517"/>
              </a:spcBef>
              <a:spcAft>
                <a:spcPts val="0"/>
              </a:spcAft>
              <a:buClr>
                <a:srgbClr val="990000"/>
              </a:buClr>
              <a:buSzPct val="70000"/>
              <a:defRPr/>
            </a:pPr>
            <a:endParaRPr lang="fr-FR" sz="20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lvl="1" defTabSz="315056">
              <a:spcBef>
                <a:spcPts val="517"/>
              </a:spcBef>
              <a:spcAft>
                <a:spcPts val="0"/>
              </a:spcAft>
              <a:buClr>
                <a:srgbClr val="990000"/>
              </a:buClr>
              <a:buSzPct val="70000"/>
              <a:defRPr/>
            </a:pPr>
            <a:endParaRPr lang="fr-FR" sz="20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marL="342900" lvl="1" indent="-342900" defTabSz="315056">
              <a:spcBef>
                <a:spcPts val="517"/>
              </a:spcBef>
              <a:spcAft>
                <a:spcPts val="0"/>
              </a:spcAft>
              <a:buClr>
                <a:srgbClr val="990000"/>
              </a:buClr>
              <a:buSzPct val="70000"/>
              <a:buFont typeface="Wingdings" pitchFamily="2" charset="2"/>
              <a:buChar char="q"/>
              <a:defRPr/>
            </a:pPr>
            <a:endParaRPr lang="fr-FR" sz="2000" dirty="0">
              <a:solidFill>
                <a:schemeClr val="tx1"/>
              </a:solidFill>
              <a:latin typeface="Source Sans Pro" panose="020B0503030403020204" pitchFamily="34" charset="0"/>
              <a:ea typeface="Source Sans Pro" panose="020B0503030403020204" pitchFamily="34" charset="0"/>
              <a:cs typeface="Arial" panose="020B0604020202020204" pitchFamily="34" charset="0"/>
            </a:endParaRPr>
          </a:p>
          <a:p>
            <a:pPr algn="just" defTabSz="315056">
              <a:spcBef>
                <a:spcPts val="689"/>
              </a:spcBef>
              <a:spcAft>
                <a:spcPts val="0"/>
              </a:spcAft>
              <a:buSzPct val="70000"/>
              <a:defRPr/>
            </a:pPr>
            <a:endParaRPr lang="fr-FR" sz="2000" dirty="0">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926538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77CCCC59-78E5-66D7-DBB9-0B3B917D1E08}"/>
              </a:ext>
            </a:extLst>
          </p:cNvPr>
          <p:cNvPicPr>
            <a:picLocks noChangeAspect="1"/>
          </p:cNvPicPr>
          <p:nvPr/>
        </p:nvPicPr>
        <p:blipFill>
          <a:blip r:embed="rId3"/>
          <a:stretch>
            <a:fillRect/>
          </a:stretch>
        </p:blipFill>
        <p:spPr>
          <a:xfrm>
            <a:off x="1727837" y="1944415"/>
            <a:ext cx="8736325" cy="4459826"/>
          </a:xfrm>
          <a:prstGeom prst="rect">
            <a:avLst/>
          </a:prstGeom>
        </p:spPr>
      </p:pic>
      <p:sp>
        <p:nvSpPr>
          <p:cNvPr id="5" name="Titre 13">
            <a:extLst>
              <a:ext uri="{FF2B5EF4-FFF2-40B4-BE49-F238E27FC236}">
                <a16:creationId xmlns:a16="http://schemas.microsoft.com/office/drawing/2014/main" id="{F2FE8B25-25CA-7184-B24D-202754854768}"/>
              </a:ext>
            </a:extLst>
          </p:cNvPr>
          <p:cNvSpPr>
            <a:spLocks noGrp="1"/>
          </p:cNvSpPr>
          <p:nvPr>
            <p:ph type="title"/>
          </p:nvPr>
        </p:nvSpPr>
        <p:spPr>
          <a:xfrm>
            <a:off x="4555958" y="234469"/>
            <a:ext cx="7445542" cy="1449952"/>
          </a:xfrm>
        </p:spPr>
        <p:txBody>
          <a:bodyPr vert="horz" lIns="91440" tIns="45720" rIns="91440" bIns="45720" rtlCol="0" anchor="ctr">
            <a:normAutofit/>
          </a:bodyPr>
          <a:lstStyle/>
          <a:p>
            <a:pPr defTabSz="914354">
              <a:lnSpc>
                <a:spcPct val="90000"/>
              </a:lnSpc>
            </a:pPr>
            <a:r>
              <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PROJET SYNCHRONISATION</a:t>
            </a:r>
          </a:p>
        </p:txBody>
      </p:sp>
      <p:sp>
        <p:nvSpPr>
          <p:cNvPr id="10" name="슬라이드 번호 개체 틀 63">
            <a:extLst>
              <a:ext uri="{FF2B5EF4-FFF2-40B4-BE49-F238E27FC236}">
                <a16:creationId xmlns:a16="http://schemas.microsoft.com/office/drawing/2014/main" id="{96768AB3-F718-B2A1-AE14-1F709A1D9D7C}"/>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3" name="Rectangle 2">
            <a:extLst>
              <a:ext uri="{FF2B5EF4-FFF2-40B4-BE49-F238E27FC236}">
                <a16:creationId xmlns:a16="http://schemas.microsoft.com/office/drawing/2014/main" id="{BD7F686A-88BF-163A-9CDE-2593522A12A5}"/>
              </a:ext>
            </a:extLst>
          </p:cNvPr>
          <p:cNvSpPr txBox="1">
            <a:spLocks noChangeArrowheads="1"/>
          </p:cNvSpPr>
          <p:nvPr/>
        </p:nvSpPr>
        <p:spPr bwMode="auto">
          <a:xfrm>
            <a:off x="2134931" y="5490545"/>
            <a:ext cx="1031542" cy="557330"/>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dist="50800" algn="ctr" rotWithShape="0">
              <a:srgbClr val="EAEAEA">
                <a:alpha val="50000"/>
              </a:srgbClr>
            </a:outerShdw>
          </a:effec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800" b="1">
                <a:solidFill>
                  <a:srgbClr val="669900"/>
                </a:solidFill>
                <a:latin typeface="+mj-lt"/>
                <a:ea typeface="+mj-ea"/>
                <a:cs typeface="+mj-cs"/>
              </a:defRPr>
            </a:lvl1pPr>
            <a:lvl2pPr algn="ctr" rtl="0" eaLnBrk="0" fontAlgn="base" hangingPunct="0">
              <a:spcBef>
                <a:spcPct val="0"/>
              </a:spcBef>
              <a:spcAft>
                <a:spcPct val="0"/>
              </a:spcAft>
              <a:defRPr sz="2800" b="1">
                <a:solidFill>
                  <a:srgbClr val="669900"/>
                </a:solidFill>
                <a:latin typeface="Tahoma" pitchFamily="34" charset="0"/>
              </a:defRPr>
            </a:lvl2pPr>
            <a:lvl3pPr algn="ctr" rtl="0" eaLnBrk="0" fontAlgn="base" hangingPunct="0">
              <a:spcBef>
                <a:spcPct val="0"/>
              </a:spcBef>
              <a:spcAft>
                <a:spcPct val="0"/>
              </a:spcAft>
              <a:defRPr sz="2800" b="1">
                <a:solidFill>
                  <a:srgbClr val="669900"/>
                </a:solidFill>
                <a:latin typeface="Tahoma" pitchFamily="34" charset="0"/>
              </a:defRPr>
            </a:lvl3pPr>
            <a:lvl4pPr algn="ctr" rtl="0" eaLnBrk="0" fontAlgn="base" hangingPunct="0">
              <a:spcBef>
                <a:spcPct val="0"/>
              </a:spcBef>
              <a:spcAft>
                <a:spcPct val="0"/>
              </a:spcAft>
              <a:defRPr sz="2800" b="1">
                <a:solidFill>
                  <a:srgbClr val="669900"/>
                </a:solidFill>
                <a:latin typeface="Tahoma" pitchFamily="34" charset="0"/>
              </a:defRPr>
            </a:lvl4pPr>
            <a:lvl5pPr algn="ctr" rtl="0" eaLnBrk="0" fontAlgn="base" hangingPunct="0">
              <a:spcBef>
                <a:spcPct val="0"/>
              </a:spcBef>
              <a:spcAft>
                <a:spcPct val="0"/>
              </a:spcAft>
              <a:defRPr sz="2800" b="1">
                <a:solidFill>
                  <a:srgbClr val="669900"/>
                </a:solidFill>
                <a:latin typeface="Tahoma" pitchFamily="34" charset="0"/>
              </a:defRPr>
            </a:lvl5pPr>
            <a:lvl6pPr marL="457154" algn="ctr" rtl="0" fontAlgn="base">
              <a:spcBef>
                <a:spcPct val="0"/>
              </a:spcBef>
              <a:spcAft>
                <a:spcPct val="0"/>
              </a:spcAft>
              <a:defRPr sz="2800" b="1">
                <a:solidFill>
                  <a:srgbClr val="669900"/>
                </a:solidFill>
                <a:latin typeface="Tahoma" pitchFamily="34" charset="0"/>
              </a:defRPr>
            </a:lvl6pPr>
            <a:lvl7pPr marL="914309" algn="ctr" rtl="0" fontAlgn="base">
              <a:spcBef>
                <a:spcPct val="0"/>
              </a:spcBef>
              <a:spcAft>
                <a:spcPct val="0"/>
              </a:spcAft>
              <a:defRPr sz="2800" b="1">
                <a:solidFill>
                  <a:srgbClr val="669900"/>
                </a:solidFill>
                <a:latin typeface="Tahoma" pitchFamily="34" charset="0"/>
              </a:defRPr>
            </a:lvl7pPr>
            <a:lvl8pPr marL="1371463" algn="ctr" rtl="0" fontAlgn="base">
              <a:spcBef>
                <a:spcPct val="0"/>
              </a:spcBef>
              <a:spcAft>
                <a:spcPct val="0"/>
              </a:spcAft>
              <a:defRPr sz="2800" b="1">
                <a:solidFill>
                  <a:srgbClr val="669900"/>
                </a:solidFill>
                <a:latin typeface="Tahoma" pitchFamily="34" charset="0"/>
              </a:defRPr>
            </a:lvl8pPr>
            <a:lvl9pPr marL="1828619" algn="ctr" rtl="0" fontAlgn="base">
              <a:spcBef>
                <a:spcPct val="0"/>
              </a:spcBef>
              <a:spcAft>
                <a:spcPct val="0"/>
              </a:spcAft>
              <a:defRPr sz="2800" b="1">
                <a:solidFill>
                  <a:srgbClr val="669900"/>
                </a:solidFill>
                <a:latin typeface="Tahoma" pitchFamily="34" charset="0"/>
              </a:defRPr>
            </a:lvl9pPr>
          </a:lstStyle>
          <a:p>
            <a:pPr lvl="0" eaLnBrk="1" hangingPunct="1">
              <a:defRPr/>
            </a:pPr>
            <a:r>
              <a:rPr lang="fr-FR" sz="1800" kern="0" dirty="0">
                <a:solidFill>
                  <a:srgbClr val="000000"/>
                </a:solidFill>
                <a:latin typeface="Tahoma"/>
              </a:rPr>
              <a:t>Zone 2-3</a:t>
            </a:r>
            <a:endParaRPr lang="fr-FR" kern="0" dirty="0">
              <a:solidFill>
                <a:srgbClr val="000000"/>
              </a:solidFill>
              <a:latin typeface="Tahoma"/>
            </a:endParaRPr>
          </a:p>
        </p:txBody>
      </p:sp>
      <p:sp>
        <p:nvSpPr>
          <p:cNvPr id="4" name="Rectangle 2">
            <a:extLst>
              <a:ext uri="{FF2B5EF4-FFF2-40B4-BE49-F238E27FC236}">
                <a16:creationId xmlns:a16="http://schemas.microsoft.com/office/drawing/2014/main" id="{9A95928E-51B1-99A4-87CE-E3488B64C8CB}"/>
              </a:ext>
            </a:extLst>
          </p:cNvPr>
          <p:cNvSpPr txBox="1">
            <a:spLocks noChangeArrowheads="1"/>
          </p:cNvSpPr>
          <p:nvPr/>
        </p:nvSpPr>
        <p:spPr bwMode="auto">
          <a:xfrm>
            <a:off x="9332954" y="2145461"/>
            <a:ext cx="1031542" cy="533572"/>
          </a:xfrm>
          <a:prstGeom prst="rect">
            <a:avLst/>
          </a:prstGeom>
          <a:gradFill>
            <a:gsLst>
              <a:gs pos="0">
                <a:srgbClr val="FF00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noFill/>
          </a:ln>
          <a:effectLst>
            <a:outerShdw dist="50800" algn="ctr" rotWithShape="0">
              <a:srgbClr val="EAEAEA">
                <a:alpha val="50000"/>
              </a:srgbClr>
            </a:outerShdw>
          </a:effectLst>
        </p:spPr>
        <p:txBody>
          <a:bodyPr vert="horz" wrap="square" lIns="91431" tIns="45716" rIns="91431" bIns="45716" numCol="1" anchor="ctr" anchorCtr="0" compatLnSpc="1">
            <a:prstTxWarp prst="textNoShape">
              <a:avLst/>
            </a:prstTxWarp>
          </a:bodyPr>
          <a:lstStyle>
            <a:lvl1pPr algn="ctr" rtl="0" eaLnBrk="0" fontAlgn="base" hangingPunct="0">
              <a:spcBef>
                <a:spcPct val="0"/>
              </a:spcBef>
              <a:spcAft>
                <a:spcPct val="0"/>
              </a:spcAft>
              <a:defRPr sz="2800" b="1">
                <a:solidFill>
                  <a:srgbClr val="669900"/>
                </a:solidFill>
                <a:latin typeface="+mj-lt"/>
                <a:ea typeface="+mj-ea"/>
                <a:cs typeface="+mj-cs"/>
              </a:defRPr>
            </a:lvl1pPr>
            <a:lvl2pPr algn="ctr" rtl="0" eaLnBrk="0" fontAlgn="base" hangingPunct="0">
              <a:spcBef>
                <a:spcPct val="0"/>
              </a:spcBef>
              <a:spcAft>
                <a:spcPct val="0"/>
              </a:spcAft>
              <a:defRPr sz="2800" b="1">
                <a:solidFill>
                  <a:srgbClr val="669900"/>
                </a:solidFill>
                <a:latin typeface="Tahoma" pitchFamily="34" charset="0"/>
              </a:defRPr>
            </a:lvl2pPr>
            <a:lvl3pPr algn="ctr" rtl="0" eaLnBrk="0" fontAlgn="base" hangingPunct="0">
              <a:spcBef>
                <a:spcPct val="0"/>
              </a:spcBef>
              <a:spcAft>
                <a:spcPct val="0"/>
              </a:spcAft>
              <a:defRPr sz="2800" b="1">
                <a:solidFill>
                  <a:srgbClr val="669900"/>
                </a:solidFill>
                <a:latin typeface="Tahoma" pitchFamily="34" charset="0"/>
              </a:defRPr>
            </a:lvl3pPr>
            <a:lvl4pPr algn="ctr" rtl="0" eaLnBrk="0" fontAlgn="base" hangingPunct="0">
              <a:spcBef>
                <a:spcPct val="0"/>
              </a:spcBef>
              <a:spcAft>
                <a:spcPct val="0"/>
              </a:spcAft>
              <a:defRPr sz="2800" b="1">
                <a:solidFill>
                  <a:srgbClr val="669900"/>
                </a:solidFill>
                <a:latin typeface="Tahoma" pitchFamily="34" charset="0"/>
              </a:defRPr>
            </a:lvl4pPr>
            <a:lvl5pPr algn="ctr" rtl="0" eaLnBrk="0" fontAlgn="base" hangingPunct="0">
              <a:spcBef>
                <a:spcPct val="0"/>
              </a:spcBef>
              <a:spcAft>
                <a:spcPct val="0"/>
              </a:spcAft>
              <a:defRPr sz="2800" b="1">
                <a:solidFill>
                  <a:srgbClr val="669900"/>
                </a:solidFill>
                <a:latin typeface="Tahoma" pitchFamily="34" charset="0"/>
              </a:defRPr>
            </a:lvl5pPr>
            <a:lvl6pPr marL="457154" algn="ctr" rtl="0" fontAlgn="base">
              <a:spcBef>
                <a:spcPct val="0"/>
              </a:spcBef>
              <a:spcAft>
                <a:spcPct val="0"/>
              </a:spcAft>
              <a:defRPr sz="2800" b="1">
                <a:solidFill>
                  <a:srgbClr val="669900"/>
                </a:solidFill>
                <a:latin typeface="Tahoma" pitchFamily="34" charset="0"/>
              </a:defRPr>
            </a:lvl6pPr>
            <a:lvl7pPr marL="914309" algn="ctr" rtl="0" fontAlgn="base">
              <a:spcBef>
                <a:spcPct val="0"/>
              </a:spcBef>
              <a:spcAft>
                <a:spcPct val="0"/>
              </a:spcAft>
              <a:defRPr sz="2800" b="1">
                <a:solidFill>
                  <a:srgbClr val="669900"/>
                </a:solidFill>
                <a:latin typeface="Tahoma" pitchFamily="34" charset="0"/>
              </a:defRPr>
            </a:lvl7pPr>
            <a:lvl8pPr marL="1371463" algn="ctr" rtl="0" fontAlgn="base">
              <a:spcBef>
                <a:spcPct val="0"/>
              </a:spcBef>
              <a:spcAft>
                <a:spcPct val="0"/>
              </a:spcAft>
              <a:defRPr sz="2800" b="1">
                <a:solidFill>
                  <a:srgbClr val="669900"/>
                </a:solidFill>
                <a:latin typeface="Tahoma" pitchFamily="34" charset="0"/>
              </a:defRPr>
            </a:lvl8pPr>
            <a:lvl9pPr marL="1828619" algn="ctr" rtl="0" fontAlgn="base">
              <a:spcBef>
                <a:spcPct val="0"/>
              </a:spcBef>
              <a:spcAft>
                <a:spcPct val="0"/>
              </a:spcAft>
              <a:defRPr sz="2800" b="1">
                <a:solidFill>
                  <a:srgbClr val="669900"/>
                </a:solidFill>
                <a:latin typeface="Tahoma" pitchFamily="34" charset="0"/>
              </a:defRPr>
            </a:lvl9pPr>
          </a:lstStyle>
          <a:p>
            <a:pPr lvl="0" eaLnBrk="1" hangingPunct="1">
              <a:defRPr/>
            </a:pPr>
            <a:r>
              <a:rPr lang="fr-FR" sz="1800" kern="0" dirty="0">
                <a:solidFill>
                  <a:srgbClr val="000000"/>
                </a:solidFill>
                <a:latin typeface="Tahoma"/>
              </a:rPr>
              <a:t>Zone </a:t>
            </a:r>
          </a:p>
          <a:p>
            <a:pPr lvl="0" eaLnBrk="1" hangingPunct="1">
              <a:defRPr/>
            </a:pPr>
            <a:r>
              <a:rPr lang="fr-FR" sz="1800" kern="0" dirty="0">
                <a:solidFill>
                  <a:srgbClr val="000000"/>
                </a:solidFill>
                <a:latin typeface="Tahoma"/>
              </a:rPr>
              <a:t>1</a:t>
            </a:r>
            <a:endParaRPr lang="fr-FR" kern="0" dirty="0">
              <a:solidFill>
                <a:srgbClr val="000000"/>
              </a:solidFill>
              <a:latin typeface="Tahoma"/>
            </a:endParaRPr>
          </a:p>
        </p:txBody>
      </p:sp>
      <p:sp>
        <p:nvSpPr>
          <p:cNvPr id="7" name="ZoneTexte 6">
            <a:extLst>
              <a:ext uri="{FF2B5EF4-FFF2-40B4-BE49-F238E27FC236}">
                <a16:creationId xmlns:a16="http://schemas.microsoft.com/office/drawing/2014/main" id="{FDE7DB0E-B663-53C2-A311-0A3BED1B2D26}"/>
              </a:ext>
            </a:extLst>
          </p:cNvPr>
          <p:cNvSpPr txBox="1"/>
          <p:nvPr/>
        </p:nvSpPr>
        <p:spPr>
          <a:xfrm>
            <a:off x="180545" y="2079114"/>
            <a:ext cx="3293918" cy="1199838"/>
          </a:xfrm>
          <a:prstGeom prst="rect">
            <a:avLst/>
          </a:prstGeom>
          <a:noFill/>
        </p:spPr>
        <p:txBody>
          <a:bodyPr wrap="none"/>
          <a:lstStyle>
            <a:defPPr>
              <a:defRPr lang="fr-FR"/>
            </a:defPPr>
            <a:lvl1pPr defTabSz="971445" fontAlgn="auto">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a:lvl3pPr defTabSz="914400"/>
            <a:lvl4pPr defTabSz="914400"/>
            <a:lvl5pPr defTabSz="914400"/>
            <a:lvl6pPr>
              <a:defRPr sz="1800">
                <a:latin typeface="+mn-lt"/>
              </a:defRPr>
            </a:lvl6pPr>
            <a:lvl7pPr>
              <a:defRPr sz="1800">
                <a:latin typeface="+mn-lt"/>
              </a:defRPr>
            </a:lvl7pPr>
            <a:lvl8pPr>
              <a:defRPr sz="1800">
                <a:latin typeface="+mn-lt"/>
              </a:defRPr>
            </a:lvl8pPr>
            <a:lvl9pPr>
              <a:defRPr sz="1800">
                <a:latin typeface="+mn-lt"/>
              </a:defRPr>
            </a:lvl9pPr>
          </a:lstStyle>
          <a:p>
            <a:pPr lvl="0">
              <a:defRPr/>
            </a:pPr>
            <a:r>
              <a:rPr lang="fr-FR" sz="2400" dirty="0">
                <a:solidFill>
                  <a:srgbClr val="BE663F"/>
                </a:solidFill>
                <a:latin typeface="Source Sans Pro" panose="020B0503030403020204" pitchFamily="34" charset="0"/>
                <a:ea typeface="Source Sans Pro" panose="020B0503030403020204" pitchFamily="34" charset="0"/>
              </a:rPr>
              <a:t>Zones synchrones du</a:t>
            </a:r>
          </a:p>
          <a:p>
            <a:pPr lvl="0">
              <a:defRPr/>
            </a:pPr>
            <a:r>
              <a:rPr kumimoji="0" lang="fr-FR" sz="2400" b="1" i="0"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Réseau </a:t>
            </a:r>
            <a:r>
              <a:rPr lang="fr-FR" sz="2400" dirty="0">
                <a:solidFill>
                  <a:srgbClr val="BE663F"/>
                </a:solidFill>
                <a:latin typeface="Source Sans Pro" panose="020B0503030403020204" pitchFamily="34" charset="0"/>
                <a:ea typeface="Source Sans Pro" panose="020B0503030403020204" pitchFamily="34" charset="0"/>
              </a:rPr>
              <a:t>électrique</a:t>
            </a:r>
          </a:p>
          <a:p>
            <a:pPr lvl="0">
              <a:defRPr/>
            </a:pPr>
            <a:r>
              <a:rPr lang="fr-FR" sz="2400" dirty="0">
                <a:solidFill>
                  <a:srgbClr val="BE663F"/>
                </a:solidFill>
                <a:latin typeface="Source Sans Pro" panose="020B0503030403020204" pitchFamily="34" charset="0"/>
                <a:ea typeface="Source Sans Pro" panose="020B0503030403020204" pitchFamily="34" charset="0"/>
              </a:rPr>
              <a:t> interconnecté</a:t>
            </a:r>
          </a:p>
        </p:txBody>
      </p:sp>
    </p:spTree>
    <p:extLst>
      <p:ext uri="{BB962C8B-B14F-4D97-AF65-F5344CB8AC3E}">
        <p14:creationId xmlns:p14="http://schemas.microsoft.com/office/powerpoint/2010/main" val="35345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CD8A098-9021-5299-107B-ED4B0AD6D45F}"/>
            </a:ext>
          </a:extLst>
        </p:cNvPr>
        <p:cNvGrpSpPr/>
        <p:nvPr/>
      </p:nvGrpSpPr>
      <p:grpSpPr>
        <a:xfrm>
          <a:off x="0" y="0"/>
          <a:ext cx="0" cy="0"/>
          <a:chOff x="0" y="0"/>
          <a:chExt cx="0" cy="0"/>
        </a:xfrm>
      </p:grpSpPr>
      <p:sp>
        <p:nvSpPr>
          <p:cNvPr id="5" name="Titre 13">
            <a:extLst>
              <a:ext uri="{FF2B5EF4-FFF2-40B4-BE49-F238E27FC236}">
                <a16:creationId xmlns:a16="http://schemas.microsoft.com/office/drawing/2014/main" id="{06D2E9FE-E2CA-C8BE-3D2C-8E6B76454573}"/>
              </a:ext>
            </a:extLst>
          </p:cNvPr>
          <p:cNvSpPr>
            <a:spLocks noGrp="1"/>
          </p:cNvSpPr>
          <p:nvPr>
            <p:ph type="title"/>
          </p:nvPr>
        </p:nvSpPr>
        <p:spPr>
          <a:xfrm>
            <a:off x="4849400" y="112295"/>
            <a:ext cx="7342600" cy="1652337"/>
          </a:xfrm>
        </p:spPr>
        <p:txBody>
          <a:bodyPr vert="horz" lIns="91440" tIns="45720" rIns="91440" bIns="45720" rtlCol="0" anchor="ctr">
            <a:normAutofit/>
          </a:bodyPr>
          <a:lstStyle/>
          <a:p>
            <a:pPr defTabSz="914354">
              <a:lnSpc>
                <a:spcPct val="90000"/>
              </a:lnSpc>
            </a:pPr>
            <a:r>
              <a:rPr lang="en-US"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rPr>
              <a:t>PROJET SYNCHRONISATION</a:t>
            </a:r>
            <a:endParaRPr lang="fr-FR" sz="4000" dirty="0">
              <a:solidFill>
                <a:srgbClr val="C00000"/>
              </a:solidFill>
              <a:effectLst>
                <a:outerShdw blurRad="38100" dist="38100" dir="2700000" algn="tl">
                  <a:srgbClr val="000000">
                    <a:alpha val="43137"/>
                  </a:srgbClr>
                </a:outerShdw>
              </a:effectLst>
              <a:latin typeface="Source Sans Pro" panose="020B0503030403020204" pitchFamily="34" charset="0"/>
              <a:ea typeface="Source Sans Pro" panose="020B0503030403020204" pitchFamily="34" charset="0"/>
              <a:cs typeface="Times New Roman" panose="02020603050405020304" pitchFamily="18" charset="0"/>
            </a:endParaRPr>
          </a:p>
        </p:txBody>
      </p:sp>
      <p:sp>
        <p:nvSpPr>
          <p:cNvPr id="10" name="슬라이드 번호 개체 틀 63">
            <a:extLst>
              <a:ext uri="{FF2B5EF4-FFF2-40B4-BE49-F238E27FC236}">
                <a16:creationId xmlns:a16="http://schemas.microsoft.com/office/drawing/2014/main" id="{7CAE15E9-CB38-FC5A-0613-54EE517360B6}"/>
              </a:ext>
            </a:extLst>
          </p:cNvPr>
          <p:cNvSpPr>
            <a:spLocks noGrp="1"/>
          </p:cNvSpPr>
          <p:nvPr>
            <p:ph type="sldNum" sz="quarter" idx="12"/>
          </p:nvPr>
        </p:nvSpPr>
        <p:spPr bwMode="auto">
          <a:xfrm>
            <a:off x="11428524" y="6404241"/>
            <a:ext cx="572976" cy="21929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ts val="755"/>
              </a:spcBef>
              <a:buClr>
                <a:schemeClr val="accent1"/>
              </a:buClr>
              <a:buSzPct val="80000"/>
              <a:buFont typeface="Wingdings 3" panose="05040102010807070707" pitchFamily="18" charset="2"/>
              <a:buChar char=""/>
              <a:defRPr sz="1306">
                <a:solidFill>
                  <a:srgbClr val="404040"/>
                </a:solidFill>
                <a:latin typeface="Trebuchet MS" panose="020B0603020202020204" pitchFamily="34" charset="0"/>
              </a:defRPr>
            </a:lvl1pPr>
            <a:lvl2pPr marL="555931" indent="-213820">
              <a:spcBef>
                <a:spcPts val="755"/>
              </a:spcBef>
              <a:buClr>
                <a:schemeClr val="accent1"/>
              </a:buClr>
              <a:buSzPct val="80000"/>
              <a:buFont typeface="Wingdings 3" panose="05040102010807070707" pitchFamily="18" charset="2"/>
              <a:buChar char=""/>
              <a:defRPr sz="1143">
                <a:solidFill>
                  <a:srgbClr val="404040"/>
                </a:solidFill>
                <a:latin typeface="Trebuchet MS" panose="020B0603020202020204" pitchFamily="34" charset="0"/>
              </a:defRPr>
            </a:lvl2pPr>
            <a:lvl3pPr marL="856575" indent="-171056">
              <a:spcBef>
                <a:spcPts val="755"/>
              </a:spcBef>
              <a:buClr>
                <a:schemeClr val="accent1"/>
              </a:buClr>
              <a:buSzPct val="80000"/>
              <a:buFont typeface="Wingdings 3" panose="05040102010807070707" pitchFamily="18" charset="2"/>
              <a:buChar char=""/>
              <a:defRPr sz="980">
                <a:solidFill>
                  <a:srgbClr val="404040"/>
                </a:solidFill>
                <a:latin typeface="Trebuchet MS" panose="020B0603020202020204" pitchFamily="34" charset="0"/>
              </a:defRPr>
            </a:lvl3pPr>
            <a:lvl4pPr marL="1199981"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4pPr>
            <a:lvl5pPr marL="1542093" indent="-171056">
              <a:spcBef>
                <a:spcPts val="755"/>
              </a:spcBef>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5pPr>
            <a:lvl6pPr marL="1915305"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6pPr>
            <a:lvl7pPr marL="2288517"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7pPr>
            <a:lvl8pPr marL="2661730"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8pPr>
            <a:lvl9pPr marL="3034942" indent="-171056" defTabSz="373212" eaLnBrk="0" fontAlgn="base" hangingPunct="0">
              <a:spcBef>
                <a:spcPts val="755"/>
              </a:spcBef>
              <a:spcAft>
                <a:spcPct val="0"/>
              </a:spcAft>
              <a:buClr>
                <a:schemeClr val="accent1"/>
              </a:buClr>
              <a:buSzPct val="80000"/>
              <a:buFont typeface="Wingdings 3" panose="05040102010807070707" pitchFamily="18" charset="2"/>
              <a:buChar char=""/>
              <a:defRPr sz="898">
                <a:solidFill>
                  <a:srgbClr val="404040"/>
                </a:solidFill>
                <a:latin typeface="Trebuchet MS" panose="020B0603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54451C-422D-4E73-89C7-798C58D6D721}" type="slidenum">
              <a:rPr kumimoji="0" lang="en-US" altLang="ko-KR" sz="1600" b="1" i="0" u="none" strike="noStrike" kern="1200" cap="all" spc="100" normalizeH="0" baseline="0" noProof="0">
                <a:ln>
                  <a:noFill/>
                </a:ln>
                <a:solidFill>
                  <a:srgbClr val="000000"/>
                </a:solidFill>
                <a:effectLst/>
                <a:uLnTx/>
                <a:uFillTx/>
                <a:latin typeface="Tahoma" panose="020B0604030504040204" pitchFamily="34" charset="0"/>
                <a:ea typeface="Gulim" panose="020B0600000101010101" pitchFamily="34" charset="-127"/>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ko-KR" sz="1600" b="1" i="0" u="none" strike="noStrike" kern="1200" cap="all" spc="100" normalizeH="0" baseline="0" noProof="0" dirty="0">
              <a:ln>
                <a:noFill/>
              </a:ln>
              <a:solidFill>
                <a:srgbClr val="000000"/>
              </a:solidFill>
              <a:effectLst/>
              <a:uLnTx/>
              <a:uFillTx/>
              <a:latin typeface="Tahoma" panose="020B0604030504040204" pitchFamily="34" charset="0"/>
              <a:ea typeface="Gulim" panose="020B0600000101010101" pitchFamily="34" charset="-127"/>
              <a:cs typeface="+mn-cs"/>
            </a:endParaRPr>
          </a:p>
        </p:txBody>
      </p:sp>
      <p:sp>
        <p:nvSpPr>
          <p:cNvPr id="11" name="ZoneTexte 10">
            <a:extLst>
              <a:ext uri="{FF2B5EF4-FFF2-40B4-BE49-F238E27FC236}">
                <a16:creationId xmlns:a16="http://schemas.microsoft.com/office/drawing/2014/main" id="{C2E49222-3BE9-A0E2-E0E0-DAE420CCE9E5}"/>
              </a:ext>
            </a:extLst>
          </p:cNvPr>
          <p:cNvSpPr txBox="1"/>
          <p:nvPr/>
        </p:nvSpPr>
        <p:spPr>
          <a:xfrm>
            <a:off x="0" y="1944415"/>
            <a:ext cx="6759306" cy="334466"/>
          </a:xfrm>
          <a:prstGeom prst="rect">
            <a:avLst/>
          </a:prstGeom>
          <a:noFill/>
        </p:spPr>
        <p:txBody>
          <a:bodyPr wrap="none"/>
          <a:lstStyle>
            <a:defPPr>
              <a:defRPr lang="fr-FR"/>
            </a:defPPr>
            <a:lvl1pPr defTabSz="971445" fontAlgn="auto">
              <a:spcBef>
                <a:spcPts val="0"/>
              </a:spcBef>
              <a:spcAft>
                <a:spcPts val="0"/>
              </a:spcAft>
              <a:defRPr sz="2000" b="1">
                <a:solidFill>
                  <a:schemeClr val="bg1"/>
                </a:solidFill>
                <a:latin typeface="Arial Rounded MT Bold" panose="020F0704030504030204" pitchFamily="34" charset="0"/>
                <a:ea typeface="+mj-ea"/>
                <a:cs typeface="Gisha" pitchFamily="34" charset="-79"/>
              </a:defRPr>
            </a:lvl1pPr>
            <a:lvl2pPr defTabSz="914400"/>
            <a:lvl3pPr defTabSz="914400"/>
            <a:lvl4pPr defTabSz="914400"/>
            <a:lvl5pPr defTabSz="914400"/>
            <a:lvl6pPr>
              <a:defRPr sz="1800">
                <a:latin typeface="+mn-lt"/>
              </a:defRPr>
            </a:lvl6pPr>
            <a:lvl7pPr>
              <a:defRPr sz="1800">
                <a:latin typeface="+mn-lt"/>
              </a:defRPr>
            </a:lvl7pPr>
            <a:lvl8pPr>
              <a:defRPr sz="1800">
                <a:latin typeface="+mn-lt"/>
              </a:defRPr>
            </a:lvl8pPr>
            <a:lvl9pPr>
              <a:defRPr sz="1800">
                <a:latin typeface="+mn-lt"/>
              </a:defRPr>
            </a:lvl9pPr>
          </a:lstStyle>
          <a:p>
            <a:pPr marL="0" marR="0" lvl="0" indent="0" algn="l" defTabSz="971445" rtl="0" eaLnBrk="1" fontAlgn="auto" latinLnBrk="0" hangingPunct="1">
              <a:lnSpc>
                <a:spcPct val="100000"/>
              </a:lnSpc>
              <a:spcBef>
                <a:spcPts val="0"/>
              </a:spcBef>
              <a:spcAft>
                <a:spcPts val="0"/>
              </a:spcAft>
              <a:buClrTx/>
              <a:buSzTx/>
              <a:buFontTx/>
              <a:buNone/>
              <a:tabLst/>
              <a:defRPr/>
            </a:pPr>
            <a:r>
              <a:rPr kumimoji="0" lang="fr-FR" sz="2400" b="1" i="0" strike="noStrike" kern="1200" cap="none" spc="0" normalizeH="0" baseline="0" noProof="0" dirty="0">
                <a:ln>
                  <a:noFill/>
                </a:ln>
                <a:solidFill>
                  <a:srgbClr val="BE663F"/>
                </a:solidFill>
                <a:effectLst/>
                <a:uLnTx/>
                <a:uFillTx/>
                <a:latin typeface="Source Sans Pro" panose="020B0503030403020204" pitchFamily="34" charset="0"/>
                <a:ea typeface="Source Sans Pro" panose="020B0503030403020204" pitchFamily="34" charset="0"/>
                <a:cs typeface="Gisha" pitchFamily="34" charset="-79"/>
              </a:rPr>
              <a:t>Essai de synchronisation (prochaines étapes) </a:t>
            </a:r>
          </a:p>
        </p:txBody>
      </p:sp>
      <p:grpSp>
        <p:nvGrpSpPr>
          <p:cNvPr id="2" name="Groupe 1">
            <a:extLst>
              <a:ext uri="{FF2B5EF4-FFF2-40B4-BE49-F238E27FC236}">
                <a16:creationId xmlns:a16="http://schemas.microsoft.com/office/drawing/2014/main" id="{D2D2A71A-BAE1-E79A-7939-638331DAAF3F}"/>
              </a:ext>
            </a:extLst>
          </p:cNvPr>
          <p:cNvGrpSpPr/>
          <p:nvPr/>
        </p:nvGrpSpPr>
        <p:grpSpPr>
          <a:xfrm>
            <a:off x="5445457" y="2234434"/>
            <a:ext cx="6163247" cy="4151085"/>
            <a:chOff x="2020619" y="2090056"/>
            <a:chExt cx="8518965" cy="4151085"/>
          </a:xfrm>
        </p:grpSpPr>
        <p:graphicFrame>
          <p:nvGraphicFramePr>
            <p:cNvPr id="3" name="Content Placeholder 7">
              <a:extLst>
                <a:ext uri="{FF2B5EF4-FFF2-40B4-BE49-F238E27FC236}">
                  <a16:creationId xmlns:a16="http://schemas.microsoft.com/office/drawing/2014/main" id="{CA69E7D4-264D-55A7-49A8-8341C2452B61}"/>
                </a:ext>
              </a:extLst>
            </p:cNvPr>
            <p:cNvGraphicFramePr>
              <a:graphicFrameLocks/>
            </p:cNvGraphicFramePr>
            <p:nvPr>
              <p:extLst>
                <p:ext uri="{D42A27DB-BD31-4B8C-83A1-F6EECF244321}">
                  <p14:modId xmlns:p14="http://schemas.microsoft.com/office/powerpoint/2010/main" val="1062618168"/>
                </p:ext>
              </p:extLst>
            </p:nvPr>
          </p:nvGraphicFramePr>
          <p:xfrm>
            <a:off x="2020619" y="2090056"/>
            <a:ext cx="8270014" cy="41510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Arrow: Curved Right 13">
              <a:extLst>
                <a:ext uri="{FF2B5EF4-FFF2-40B4-BE49-F238E27FC236}">
                  <a16:creationId xmlns:a16="http://schemas.microsoft.com/office/drawing/2014/main" id="{08C01C13-9D7D-4002-5FAF-FC4D432DEE5D}"/>
                </a:ext>
              </a:extLst>
            </p:cNvPr>
            <p:cNvSpPr/>
            <p:nvPr/>
          </p:nvSpPr>
          <p:spPr>
            <a:xfrm flipH="1">
              <a:off x="10121198" y="3083322"/>
              <a:ext cx="418386" cy="2386022"/>
            </a:xfrm>
            <a:prstGeom prst="curvedRightArrow">
              <a:avLst/>
            </a:prstGeom>
            <a:solidFill>
              <a:srgbClr val="C00000"/>
            </a:solidFill>
            <a:ln w="12700" cap="flat" cmpd="sng" algn="ctr">
              <a:solidFill>
                <a:srgbClr val="C00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NG" sz="1800" b="0" i="0" u="none" strike="noStrike" kern="0" cap="none" spc="0" normalizeH="0" baseline="0" noProof="0">
                <a:ln>
                  <a:noFill/>
                </a:ln>
                <a:solidFill>
                  <a:srgbClr val="000000"/>
                </a:solidFill>
                <a:effectLst/>
                <a:uLnTx/>
                <a:uFillTx/>
                <a:latin typeface="Calibri" panose="020F0502020204030204"/>
                <a:ea typeface="+mn-ea"/>
                <a:cs typeface="+mn-cs"/>
              </a:endParaRPr>
            </a:p>
          </p:txBody>
        </p:sp>
      </p:grpSp>
      <p:pic>
        <p:nvPicPr>
          <p:cNvPr id="7" name="Image 6">
            <a:extLst>
              <a:ext uri="{FF2B5EF4-FFF2-40B4-BE49-F238E27FC236}">
                <a16:creationId xmlns:a16="http://schemas.microsoft.com/office/drawing/2014/main" id="{047E869A-5B4B-F07F-A079-B3BCE38C866A}"/>
              </a:ext>
            </a:extLst>
          </p:cNvPr>
          <p:cNvPicPr>
            <a:picLocks noChangeAspect="1"/>
          </p:cNvPicPr>
          <p:nvPr/>
        </p:nvPicPr>
        <p:blipFill>
          <a:blip r:embed="rId8"/>
          <a:stretch>
            <a:fillRect/>
          </a:stretch>
        </p:blipFill>
        <p:spPr>
          <a:xfrm>
            <a:off x="0" y="2909046"/>
            <a:ext cx="5445457" cy="3507474"/>
          </a:xfrm>
          <a:prstGeom prst="rect">
            <a:avLst/>
          </a:prstGeom>
        </p:spPr>
      </p:pic>
      <p:pic>
        <p:nvPicPr>
          <p:cNvPr id="8" name="Image 7">
            <a:extLst>
              <a:ext uri="{FF2B5EF4-FFF2-40B4-BE49-F238E27FC236}">
                <a16:creationId xmlns:a16="http://schemas.microsoft.com/office/drawing/2014/main" id="{9ACE2AF9-298A-6D5D-68D3-C816C41B99F1}"/>
              </a:ext>
            </a:extLst>
          </p:cNvPr>
          <p:cNvPicPr>
            <a:picLocks noChangeAspect="1"/>
          </p:cNvPicPr>
          <p:nvPr/>
        </p:nvPicPr>
        <p:blipFill>
          <a:blip r:embed="rId9">
            <a:extLst>
              <a:ext uri="{28A0092B-C50C-407E-A947-70E740481C1C}">
                <a14:useLocalDpi xmlns:a14="http://schemas.microsoft.com/office/drawing/2010/main" val="0"/>
              </a:ext>
            </a:extLst>
          </a:blip>
          <a:srcRect l="20306" t="2523" r="21928"/>
          <a:stretch>
            <a:fillRect/>
          </a:stretch>
        </p:blipFill>
        <p:spPr>
          <a:xfrm>
            <a:off x="467592" y="2867893"/>
            <a:ext cx="2047588" cy="2161308"/>
          </a:xfrm>
          <a:prstGeom prst="rect">
            <a:avLst/>
          </a:prstGeom>
        </p:spPr>
      </p:pic>
      <p:sp>
        <p:nvSpPr>
          <p:cNvPr id="4" name="Text Box 18">
            <a:extLst>
              <a:ext uri="{FF2B5EF4-FFF2-40B4-BE49-F238E27FC236}">
                <a16:creationId xmlns:a16="http://schemas.microsoft.com/office/drawing/2014/main" id="{3C8ED913-FE17-9536-C549-9522A338DAFB}"/>
              </a:ext>
            </a:extLst>
          </p:cNvPr>
          <p:cNvSpPr txBox="1">
            <a:spLocks noChangeAspect="1" noChangeArrowheads="1"/>
          </p:cNvSpPr>
          <p:nvPr/>
        </p:nvSpPr>
        <p:spPr bwMode="auto">
          <a:xfrm>
            <a:off x="912943" y="3951326"/>
            <a:ext cx="115688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GB" sz="1050" b="1" i="1"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MAURITANIA</a:t>
            </a:r>
            <a:endParaRPr kumimoji="0" lang="en-GB" sz="1050" b="1" i="1" u="none" strike="noStrike" kern="1200" cap="none" spc="0" normalizeH="0" baseline="0" noProof="0" dirty="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1327766389"/>
      </p:ext>
    </p:extLst>
  </p:cSld>
  <p:clrMapOvr>
    <a:masterClrMapping/>
  </p:clrMapOvr>
</p:sld>
</file>

<file path=ppt/theme/theme1.xml><?xml version="1.0" encoding="utf-8"?>
<a:theme xmlns:a="http://schemas.openxmlformats.org/drawingml/2006/main" name="Encase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AA3AE82-7E54-3C4E-8F2F-FCFDEC819B35}" vid="{6156DF97-C974-0A4E-8265-1CC23BB996A8}"/>
    </a:ext>
  </a:extLst>
</a:theme>
</file>

<file path=ppt/theme/theme2.xml><?xml version="1.0" encoding="utf-8"?>
<a:theme xmlns:a="http://schemas.openxmlformats.org/drawingml/2006/main" name="1_EncaseVTI">
  <a:themeElements>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fontScheme name="Avenir">
      <a:majorFont>
        <a:latin typeface="Avenir Next LT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5AA3AE82-7E54-3C4E-8F2F-FCFDEC819B35}" vid="{6156DF97-C974-0A4E-8265-1CC23BB996A8}"/>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nalogousFromLightSeedRightStep">
    <a:dk1>
      <a:srgbClr val="000000"/>
    </a:dk1>
    <a:lt1>
      <a:srgbClr val="FFFFFF"/>
    </a:lt1>
    <a:dk2>
      <a:srgbClr val="243141"/>
    </a:dk2>
    <a:lt2>
      <a:srgbClr val="E2E3E8"/>
    </a:lt2>
    <a:accent1>
      <a:srgbClr val="AAA180"/>
    </a:accent1>
    <a:accent2>
      <a:srgbClr val="9CA671"/>
    </a:accent2>
    <a:accent3>
      <a:srgbClr val="8FA880"/>
    </a:accent3>
    <a:accent4>
      <a:srgbClr val="76AD78"/>
    </a:accent4>
    <a:accent5>
      <a:srgbClr val="81AB94"/>
    </a:accent5>
    <a:accent6>
      <a:srgbClr val="74AAA2"/>
    </a:accent6>
    <a:hlink>
      <a:srgbClr val="6978AE"/>
    </a:hlink>
    <a:folHlink>
      <a:srgbClr val="7F7F7F"/>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E91D375379324E949B99DA1029B4F4" ma:contentTypeVersion="16" ma:contentTypeDescription="Crée un document." ma:contentTypeScope="" ma:versionID="c30a0a241550de9babc66c744515f01b">
  <xsd:schema xmlns:xsd="http://www.w3.org/2001/XMLSchema" xmlns:xs="http://www.w3.org/2001/XMLSchema" xmlns:p="http://schemas.microsoft.com/office/2006/metadata/properties" xmlns:ns1="http://schemas.microsoft.com/sharepoint/v3" xmlns:ns2="7766f750-543d-41e0-94f6-cc5c865ec813" xmlns:ns3="f59bfc8c-07db-4b3a-bd81-7edcf030e8c1" targetNamespace="http://schemas.microsoft.com/office/2006/metadata/properties" ma:root="true" ma:fieldsID="9a1a9d9ad5d9052807c090bc0de61188" ns1:_="" ns2:_="" ns3:_="">
    <xsd:import namespace="http://schemas.microsoft.com/sharepoint/v3"/>
    <xsd:import namespace="7766f750-543d-41e0-94f6-cc5c865ec813"/>
    <xsd:import namespace="f59bfc8c-07db-4b3a-bd81-7edcf030e8c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1:_ip_UnifiedCompliancePolicyProperties" minOccurs="0"/>
                <xsd:element ref="ns1:_ip_UnifiedCompliancePolicyUIAc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Propriétés de la stratégie de conformité unifiée" ma:hidden="true" ma:internalName="_ip_UnifiedCompliancePolicyProperties">
      <xsd:simpleType>
        <xsd:restriction base="dms:Note"/>
      </xsd:simpleType>
    </xsd:element>
    <xsd:element name="_ip_UnifiedCompliancePolicyUIAction" ma:index="22" nillable="true" ma:displayName="Action d’interface utilisateur de la stratégie de conformité unifiée"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766f750-543d-41e0-94f6-cc5c865ec81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79ee3c12-574f-4181-b2d3-99697e96e1e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59bfc8c-07db-4b3a-bd81-7edcf030e8c1" elementFormDefault="qualified">
    <xsd:import namespace="http://schemas.microsoft.com/office/2006/documentManagement/types"/>
    <xsd:import namespace="http://schemas.microsoft.com/office/infopath/2007/PartnerControls"/>
    <xsd:element name="SharedWithUsers" ma:index="10"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Partagé avec détails" ma:internalName="SharedWithDetails" ma:readOnly="true">
      <xsd:simpleType>
        <xsd:restriction base="dms:Note">
          <xsd:maxLength value="255"/>
        </xsd:restriction>
      </xsd:simpleType>
    </xsd:element>
    <xsd:element name="TaxCatchAll" ma:index="14" nillable="true" ma:displayName="Taxonomy Catch All Column" ma:hidden="true" ma:list="{5fd2e39a-91c7-42c1-9cc5-9e53be2cf1a7}" ma:internalName="TaxCatchAll" ma:showField="CatchAllData" ma:web="f59bfc8c-07db-4b3a-bd81-7edcf030e8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766f750-543d-41e0-94f6-cc5c865ec813">
      <Terms xmlns="http://schemas.microsoft.com/office/infopath/2007/PartnerControls"/>
    </lcf76f155ced4ddcb4097134ff3c332f>
    <TaxCatchAll xmlns="f59bfc8c-07db-4b3a-bd81-7edcf030e8c1"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FF97F4A-82B1-40D9-AB91-3C93F1528C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766f750-543d-41e0-94f6-cc5c865ec813"/>
    <ds:schemaRef ds:uri="f59bfc8c-07db-4b3a-bd81-7edcf030e8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48EC5C2-C6A2-49A1-8A10-86BC47E30F6B}">
  <ds:schemaRefs>
    <ds:schemaRef ds:uri="http://schemas.microsoft.com/office/2006/metadata/properties"/>
    <ds:schemaRef ds:uri="http://schemas.microsoft.com/office/infopath/2007/PartnerControls"/>
    <ds:schemaRef ds:uri="http://schemas.microsoft.com/sharepoint/v3"/>
    <ds:schemaRef ds:uri="7766f750-543d-41e0-94f6-cc5c865ec813"/>
    <ds:schemaRef ds:uri="f59bfc8c-07db-4b3a-bd81-7edcf030e8c1"/>
  </ds:schemaRefs>
</ds:datastoreItem>
</file>

<file path=customXml/itemProps3.xml><?xml version="1.0" encoding="utf-8"?>
<ds:datastoreItem xmlns:ds="http://schemas.openxmlformats.org/officeDocument/2006/customXml" ds:itemID="{4631CC52-5A30-4ADD-A3A5-79102410ACF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EncaseVTI</Template>
  <TotalTime>2597</TotalTime>
  <Words>1382</Words>
  <Application>Microsoft Office PowerPoint</Application>
  <PresentationFormat>Grand écran</PresentationFormat>
  <Paragraphs>171</Paragraphs>
  <Slides>19</Slides>
  <Notes>3</Notes>
  <HiddenSlides>0</HiddenSlides>
  <MMClips>0</MMClips>
  <ScaleCrop>false</ScaleCrop>
  <HeadingPairs>
    <vt:vector size="6" baseType="variant">
      <vt:variant>
        <vt:lpstr>Polices utilisées</vt:lpstr>
      </vt:variant>
      <vt:variant>
        <vt:i4>9</vt:i4>
      </vt:variant>
      <vt:variant>
        <vt:lpstr>Thème</vt:lpstr>
      </vt:variant>
      <vt:variant>
        <vt:i4>2</vt:i4>
      </vt:variant>
      <vt:variant>
        <vt:lpstr>Titres des diapositives</vt:lpstr>
      </vt:variant>
      <vt:variant>
        <vt:i4>19</vt:i4>
      </vt:variant>
    </vt:vector>
  </HeadingPairs>
  <TitlesOfParts>
    <vt:vector size="30" baseType="lpstr">
      <vt:lpstr>Arial</vt:lpstr>
      <vt:lpstr>Avenir Next LT Pro</vt:lpstr>
      <vt:lpstr>Avenir Next LT Pro Light</vt:lpstr>
      <vt:lpstr>Calibri</vt:lpstr>
      <vt:lpstr>Source Sans Pro</vt:lpstr>
      <vt:lpstr>Tahoma</vt:lpstr>
      <vt:lpstr>Times New Roman</vt:lpstr>
      <vt:lpstr>Verdana</vt:lpstr>
      <vt:lpstr>Wingdings</vt:lpstr>
      <vt:lpstr>EncaseVTI</vt:lpstr>
      <vt:lpstr>1_EncaseVTI</vt:lpstr>
      <vt:lpstr>Présentation PowerPoint</vt:lpstr>
      <vt:lpstr>Présentation PowerPoint</vt:lpstr>
      <vt:lpstr>Le WEST AFRICAN POWER POOL</vt:lpstr>
      <vt:lpstr>Présentation PowerPoint</vt:lpstr>
      <vt:lpstr>Présentation PowerPoint</vt:lpstr>
      <vt:lpstr>Présentation PowerPoint</vt:lpstr>
      <vt:lpstr>PROJET SYNCHRONISATION</vt:lpstr>
      <vt:lpstr>PROJET SYNCHRONISATION</vt:lpstr>
      <vt:lpstr>PROJET SYNCHRONISATION</vt:lpstr>
      <vt:lpstr>Présentation PowerPoint</vt:lpstr>
      <vt:lpstr>Présentation PowerPoint</vt:lpstr>
      <vt:lpstr>Présentation PowerPoint</vt:lpstr>
      <vt:lpstr>Présentation PowerPoint</vt:lpstr>
      <vt:lpstr>Présentation PowerPoint</vt:lpstr>
      <vt:lpstr>Présentation PowerPoint</vt:lpstr>
      <vt:lpstr>LIQUIDITÉ DU MARCHÉ ET  ACCÈS AU MARCHÉ</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Ariyo Shobanke</dc:creator>
  <cp:lastModifiedBy>Sié KAM</cp:lastModifiedBy>
  <cp:revision>33</cp:revision>
  <dcterms:created xsi:type="dcterms:W3CDTF">2023-12-12T06:24:16Z</dcterms:created>
  <dcterms:modified xsi:type="dcterms:W3CDTF">2026-03-11T08:12:00Z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2023-12-12T06:19:34Z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f2ef1769-4056-42a4-9aca-a7fc1adfedb5</vt:lpwstr>
  </property>
  <property fmtid="{D5CDD505-2E9C-101B-9397-08002B2CF9AE}" pid="7" name="MSIP_Label_defa4170-0d19-0005-0004-bc88714345d2_ActionId">
    <vt:lpwstr>8c991ebb-e05c-45ce-82af-8e03f32cfc19</vt:lpwstr>
  </property>
  <property fmtid="{D5CDD505-2E9C-101B-9397-08002B2CF9AE}" pid="8" name="MSIP_Label_defa4170-0d19-0005-0004-bc88714345d2_ContentBits">
    <vt:lpwstr>0</vt:lpwstr>
  </property>
  <property fmtid="{D5CDD505-2E9C-101B-9397-08002B2CF9AE}" pid="9" name="ContentTypeId">
    <vt:lpwstr>0x01010000E91D375379324E949B99DA1029B4F4</vt:lpwstr>
  </property>
  <property fmtid="{D5CDD505-2E9C-101B-9397-08002B2CF9AE}" pid="10" name="MediaServiceImageTags">
    <vt:lpwstr/>
  </property>
</Properties>
</file>